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Tahoma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ahom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Tahom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6cfb527f5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46cfb527f5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6cfb527f5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6cfb527f5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g46cfb527f5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6cfb527f5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6cfb527f5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46cfb527f5_1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6cfb527f5_1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46cfb527f5_1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27" name="Google Shape;127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b="3889" l="23646" r="23645" t="3889"/>
          <a:stretch/>
        </p:blipFill>
        <p:spPr>
          <a:xfrm>
            <a:off x="3162300" y="541682"/>
            <a:ext cx="5867400" cy="5774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">
  <p:cSld name="Conten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3022600" y="0"/>
            <a:ext cx="6146800" cy="2096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">
  <p:cSld name="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78972" y="0"/>
            <a:ext cx="62992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2">
  <p:cSld name="Slide 2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/>
          <p:nvPr/>
        </p:nvSpPr>
        <p:spPr>
          <a:xfrm>
            <a:off x="8325228" y="6545425"/>
            <a:ext cx="77513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PPT模板下载：www.1ppt.com/moban/     行业PPT模板：www.1ppt.com/hangye/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节日PPT模板：www.1ppt.com/jieri/           PPT素材下载：www.1ppt.com/sucai/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PPT背景图片：www.1ppt.com/beijing/      PPT图表下载：www.1ppt.com/tubiao/    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优秀PPT下载：www.1ppt.com/xiazai/        PPT教程： www.1ppt.com/powerpoint/    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Word教程： www.1ppt.com/word/              Excel教程：www.1ppt.com/excel/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资料下载：www.1ppt.com/ziliao/                PPT课件下载：www.1ppt.com/kejian/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范文下载：www.1ppt.com/fanwen/             试卷下载：www.1ppt.com/shiti/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教案下载：www.1ppt.com/jiaoan/        </a:t>
            </a:r>
            <a:endParaRPr sz="100">
              <a:solidFill>
                <a:srgbClr val="0B112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字体下载：www.1ppt.com/ziti/</a:t>
            </a:r>
            <a:endParaRPr sz="100">
              <a:solidFill>
                <a:srgbClr val="0B112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0B112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">
              <a:solidFill>
                <a:srgbClr val="0B112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6"/>
          <p:cNvSpPr/>
          <p:nvPr/>
        </p:nvSpPr>
        <p:spPr>
          <a:xfrm>
            <a:off x="0" y="1333500"/>
            <a:ext cx="12192000" cy="5524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6"/>
          <p:cNvSpPr/>
          <p:nvPr/>
        </p:nvSpPr>
        <p:spPr>
          <a:xfrm>
            <a:off x="0" y="963669"/>
            <a:ext cx="12192000" cy="366949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Section Header">
  <p:cSld name="1_Section 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78972" y="0"/>
            <a:ext cx="62992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ding slide">
  <p:cSld name="Ending slid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 b="5185" l="24270" r="24271" t="5184"/>
          <a:stretch/>
        </p:blipFill>
        <p:spPr>
          <a:xfrm>
            <a:off x="3352800" y="741331"/>
            <a:ext cx="5486400" cy="5375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2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Relationship Id="rId4" Type="http://schemas.openxmlformats.org/officeDocument/2006/relationships/image" Target="../media/image11.jpg"/><Relationship Id="rId5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jpg"/><Relationship Id="rId4" Type="http://schemas.openxmlformats.org/officeDocument/2006/relationships/image" Target="../media/image8.jpg"/><Relationship Id="rId5" Type="http://schemas.openxmlformats.org/officeDocument/2006/relationships/image" Target="../media/image18.jpg"/><Relationship Id="rId6" Type="http://schemas.openxmlformats.org/officeDocument/2006/relationships/image" Target="../media/image1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1967650" y="2186275"/>
            <a:ext cx="8181300" cy="20172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9"/>
          <p:cNvSpPr txBox="1"/>
          <p:nvPr/>
        </p:nvSpPr>
        <p:spPr>
          <a:xfrm>
            <a:off x="2255325" y="2450950"/>
            <a:ext cx="74910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b="1" lang="en-US" sz="32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Low to High Resolution Image:</a:t>
            </a:r>
            <a:endParaRPr b="1" sz="32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b="1" lang="en-US" sz="32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Predictive Modeling</a:t>
            </a:r>
            <a:endParaRPr b="1" i="0" sz="32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4" name="Google Shape;34;p9"/>
          <p:cNvSpPr txBox="1"/>
          <p:nvPr/>
        </p:nvSpPr>
        <p:spPr>
          <a:xfrm>
            <a:off x="3145140" y="3759215"/>
            <a:ext cx="5901720" cy="233014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Tahoma"/>
              <a:buNone/>
            </a:pPr>
            <a:r>
              <a:rPr b="1" lang="en-US" sz="9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Project 3 ~ Group 3 ~ Applied Data Science ~ Fall 2018</a:t>
            </a:r>
            <a:endParaRPr b="0" i="0" sz="9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" name="Google Shape;35;p9"/>
          <p:cNvCxnSpPr/>
          <p:nvPr/>
        </p:nvCxnSpPr>
        <p:spPr>
          <a:xfrm>
            <a:off x="3223260" y="3670409"/>
            <a:ext cx="574548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8"/>
          <p:cNvSpPr/>
          <p:nvPr/>
        </p:nvSpPr>
        <p:spPr>
          <a:xfrm>
            <a:off x="910771" y="2625882"/>
            <a:ext cx="4806300" cy="7593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8"/>
          <p:cNvSpPr txBox="1"/>
          <p:nvPr/>
        </p:nvSpPr>
        <p:spPr>
          <a:xfrm>
            <a:off x="4513944" y="3516582"/>
            <a:ext cx="53757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</a:t>
            </a:r>
            <a:endParaRPr b="1"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8" name="Google Shape;258;p18"/>
          <p:cNvCxnSpPr/>
          <p:nvPr/>
        </p:nvCxnSpPr>
        <p:spPr>
          <a:xfrm>
            <a:off x="4590144" y="4132462"/>
            <a:ext cx="522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9" name="Google Shape;259;p18"/>
          <p:cNvSpPr txBox="1"/>
          <p:nvPr/>
        </p:nvSpPr>
        <p:spPr>
          <a:xfrm>
            <a:off x="4513944" y="2619717"/>
            <a:ext cx="7746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18"/>
          <p:cNvSpPr txBox="1"/>
          <p:nvPr/>
        </p:nvSpPr>
        <p:spPr>
          <a:xfrm>
            <a:off x="4536732" y="4300516"/>
            <a:ext cx="3927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03-1. Image Comparison</a:t>
            </a:r>
            <a:endParaRPr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t/>
            </a:r>
            <a:endParaRPr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8"/>
          <p:cNvSpPr txBox="1"/>
          <p:nvPr/>
        </p:nvSpPr>
        <p:spPr>
          <a:xfrm>
            <a:off x="4536732" y="4665629"/>
            <a:ext cx="3927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03-2. Improved Model Validation</a:t>
            </a:r>
            <a:endParaRPr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t/>
            </a:r>
            <a:endParaRPr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9"/>
          <p:cNvSpPr/>
          <p:nvPr/>
        </p:nvSpPr>
        <p:spPr>
          <a:xfrm>
            <a:off x="5153881" y="152398"/>
            <a:ext cx="6109864" cy="3392816"/>
          </a:xfrm>
          <a:prstGeom prst="rect">
            <a:avLst/>
          </a:prstGeom>
          <a:gradFill>
            <a:gsLst>
              <a:gs pos="0">
                <a:srgbClr val="7B5A85">
                  <a:alpha val="40000"/>
                </a:srgbClr>
              </a:gs>
              <a:gs pos="100000">
                <a:srgbClr val="C35954">
                  <a:alpha val="40000"/>
                </a:srgbClr>
              </a:gs>
            </a:gsLst>
            <a:lin ang="0" scaled="0"/>
          </a:gradFill>
          <a:ln cap="flat" cmpd="sng" w="9525">
            <a:solidFill>
              <a:srgbClr val="C3595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9"/>
          <p:cNvSpPr/>
          <p:nvPr/>
        </p:nvSpPr>
        <p:spPr>
          <a:xfrm>
            <a:off x="5153892" y="3353146"/>
            <a:ext cx="6109853" cy="3310895"/>
          </a:xfrm>
          <a:prstGeom prst="rect">
            <a:avLst/>
          </a:prstGeom>
          <a:gradFill>
            <a:gsLst>
              <a:gs pos="0">
                <a:srgbClr val="7B5A85">
                  <a:alpha val="40000"/>
                </a:srgbClr>
              </a:gs>
              <a:gs pos="100000">
                <a:srgbClr val="C35954">
                  <a:alpha val="40000"/>
                </a:srgbClr>
              </a:gs>
            </a:gsLst>
            <a:lin ang="0" scaled="0"/>
          </a:gradFill>
          <a:ln cap="flat" cmpd="sng" w="9525">
            <a:solidFill>
              <a:srgbClr val="C3595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404" y="2417201"/>
            <a:ext cx="4242674" cy="2291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33154" y="276908"/>
            <a:ext cx="5806911" cy="313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20136" y="3431603"/>
            <a:ext cx="5805065" cy="31354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2" name="Google Shape;272;p19"/>
          <p:cNvGrpSpPr/>
          <p:nvPr/>
        </p:nvGrpSpPr>
        <p:grpSpPr>
          <a:xfrm>
            <a:off x="437188" y="4861046"/>
            <a:ext cx="4048125" cy="481965"/>
            <a:chOff x="1235982" y="2133600"/>
            <a:chExt cx="4717143" cy="584270"/>
          </a:xfrm>
        </p:grpSpPr>
        <p:sp>
          <p:nvSpPr>
            <p:cNvPr id="273" name="Google Shape;273;p19"/>
            <p:cNvSpPr/>
            <p:nvPr/>
          </p:nvSpPr>
          <p:spPr>
            <a:xfrm>
              <a:off x="1235982" y="2133600"/>
              <a:ext cx="4717143" cy="584270"/>
            </a:xfrm>
            <a:prstGeom prst="rect">
              <a:avLst/>
            </a:prstGeom>
            <a:gradFill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0"/>
            </a:gradFill>
            <a:ln>
              <a:noFill/>
            </a:ln>
            <a:effectLst>
              <a:outerShdw blurRad="88900" sx="99000" rotWithShape="0" algn="t" dir="5400000" dist="38100" sy="99000">
                <a:srgbClr val="000000">
                  <a:alpha val="3882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9"/>
            <p:cNvSpPr txBox="1"/>
            <p:nvPr/>
          </p:nvSpPr>
          <p:spPr>
            <a:xfrm>
              <a:off x="1470579" y="2198552"/>
              <a:ext cx="4247949" cy="4543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6800" lIns="90000" spcFirstLastPara="1" rIns="90000" wrap="square" tIns="468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Low-Resolution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5" name="Google Shape;275;p19"/>
          <p:cNvGrpSpPr/>
          <p:nvPr/>
        </p:nvGrpSpPr>
        <p:grpSpPr>
          <a:xfrm>
            <a:off x="8825348" y="2642969"/>
            <a:ext cx="2840179" cy="562484"/>
            <a:chOff x="1235982" y="2133600"/>
            <a:chExt cx="4717143" cy="584270"/>
          </a:xfrm>
        </p:grpSpPr>
        <p:sp>
          <p:nvSpPr>
            <p:cNvPr id="276" name="Google Shape;276;p19"/>
            <p:cNvSpPr/>
            <p:nvPr/>
          </p:nvSpPr>
          <p:spPr>
            <a:xfrm>
              <a:off x="1235982" y="2133600"/>
              <a:ext cx="4717143" cy="584270"/>
            </a:xfrm>
            <a:prstGeom prst="rect">
              <a:avLst/>
            </a:prstGeom>
            <a:gradFill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0"/>
            </a:gradFill>
            <a:ln>
              <a:noFill/>
            </a:ln>
            <a:effectLst>
              <a:outerShdw blurRad="88900" sx="99000" rotWithShape="0" algn="t" dir="5400000" dist="38100" sy="99000">
                <a:srgbClr val="000000">
                  <a:alpha val="3882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9"/>
            <p:cNvSpPr txBox="1"/>
            <p:nvPr/>
          </p:nvSpPr>
          <p:spPr>
            <a:xfrm>
              <a:off x="1470579" y="2198552"/>
              <a:ext cx="4247950" cy="3539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6800" lIns="90000" spcFirstLastPara="1" rIns="90000" wrap="square" tIns="468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Baseline Model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8" name="Google Shape;278;p19"/>
          <p:cNvGrpSpPr/>
          <p:nvPr/>
        </p:nvGrpSpPr>
        <p:grpSpPr>
          <a:xfrm>
            <a:off x="8807711" y="6021929"/>
            <a:ext cx="2760827" cy="549516"/>
            <a:chOff x="1235982" y="2133600"/>
            <a:chExt cx="4717143" cy="584270"/>
          </a:xfrm>
        </p:grpSpPr>
        <p:sp>
          <p:nvSpPr>
            <p:cNvPr id="279" name="Google Shape;279;p19"/>
            <p:cNvSpPr/>
            <p:nvPr/>
          </p:nvSpPr>
          <p:spPr>
            <a:xfrm>
              <a:off x="1235982" y="2133600"/>
              <a:ext cx="4717143" cy="584270"/>
            </a:xfrm>
            <a:prstGeom prst="rect">
              <a:avLst/>
            </a:prstGeom>
            <a:gradFill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0"/>
            </a:gradFill>
            <a:ln>
              <a:noFill/>
            </a:ln>
            <a:effectLst>
              <a:outerShdw blurRad="88900" sx="99000" rotWithShape="0" algn="t" dir="5400000" dist="38100" sy="99000">
                <a:srgbClr val="000000">
                  <a:alpha val="3882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9"/>
            <p:cNvSpPr txBox="1"/>
            <p:nvPr/>
          </p:nvSpPr>
          <p:spPr>
            <a:xfrm>
              <a:off x="1470579" y="2198551"/>
              <a:ext cx="4247948" cy="3622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6800" lIns="90000" spcFirstLastPara="1" rIns="90000" wrap="square" tIns="468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XgBoost Model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81" name="Google Shape;281;p19"/>
          <p:cNvCxnSpPr/>
          <p:nvPr/>
        </p:nvCxnSpPr>
        <p:spPr>
          <a:xfrm flipH="1" rot="10800000">
            <a:off x="3236755" y="1877792"/>
            <a:ext cx="2497200" cy="11913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C35954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282" name="Google Shape;282;p19"/>
          <p:cNvCxnSpPr/>
          <p:nvPr/>
        </p:nvCxnSpPr>
        <p:spPr>
          <a:xfrm>
            <a:off x="3146522" y="3785289"/>
            <a:ext cx="2524200" cy="19515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rgbClr val="C35954"/>
            </a:solidFill>
            <a:prstDash val="solid"/>
            <a:miter lim="800000"/>
            <a:headEnd len="med" w="med" type="oval"/>
            <a:tailEnd len="med" w="med" type="oval"/>
          </a:ln>
        </p:spPr>
      </p:cxnSp>
      <p:sp>
        <p:nvSpPr>
          <p:cNvPr id="283" name="Google Shape;283;p19"/>
          <p:cNvSpPr txBox="1"/>
          <p:nvPr/>
        </p:nvSpPr>
        <p:spPr>
          <a:xfrm>
            <a:off x="291350" y="368225"/>
            <a:ext cx="4305600" cy="7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 Comparison</a:t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19"/>
          <p:cNvSpPr/>
          <p:nvPr/>
        </p:nvSpPr>
        <p:spPr>
          <a:xfrm>
            <a:off x="337821" y="1116073"/>
            <a:ext cx="4648950" cy="351306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9"/>
          <p:cNvSpPr txBox="1"/>
          <p:nvPr/>
        </p:nvSpPr>
        <p:spPr>
          <a:xfrm>
            <a:off x="291347" y="1152263"/>
            <a:ext cx="4682420" cy="294569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Calibri"/>
              <a:buNone/>
            </a:pPr>
            <a:r>
              <a:rPr b="0" lang="en-US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Here are some examples to show our high-resolution result</a:t>
            </a:r>
            <a:endParaRPr b="0"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9023" y="2272239"/>
            <a:ext cx="40640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0"/>
          <p:cNvSpPr/>
          <p:nvPr/>
        </p:nvSpPr>
        <p:spPr>
          <a:xfrm>
            <a:off x="5153881" y="138542"/>
            <a:ext cx="6109864" cy="3392816"/>
          </a:xfrm>
          <a:prstGeom prst="rect">
            <a:avLst/>
          </a:prstGeom>
          <a:gradFill>
            <a:gsLst>
              <a:gs pos="0">
                <a:srgbClr val="7B5A85">
                  <a:alpha val="40000"/>
                </a:srgbClr>
              </a:gs>
              <a:gs pos="100000">
                <a:srgbClr val="C35954">
                  <a:alpha val="40000"/>
                </a:srgbClr>
              </a:gs>
            </a:gsLst>
            <a:lin ang="0" scaled="0"/>
          </a:gradFill>
          <a:ln cap="flat" cmpd="sng" w="9525">
            <a:solidFill>
              <a:srgbClr val="C3595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0"/>
          <p:cNvSpPr/>
          <p:nvPr/>
        </p:nvSpPr>
        <p:spPr>
          <a:xfrm>
            <a:off x="5153892" y="3339290"/>
            <a:ext cx="6109853" cy="3310895"/>
          </a:xfrm>
          <a:prstGeom prst="rect">
            <a:avLst/>
          </a:prstGeom>
          <a:gradFill>
            <a:gsLst>
              <a:gs pos="0">
                <a:srgbClr val="7B5A85">
                  <a:alpha val="40000"/>
                </a:srgbClr>
              </a:gs>
              <a:gs pos="100000">
                <a:srgbClr val="C35954">
                  <a:alpha val="40000"/>
                </a:srgbClr>
              </a:gs>
            </a:gsLst>
            <a:lin ang="0" scaled="0"/>
          </a:gradFill>
          <a:ln cap="flat" cmpd="sng" w="9525">
            <a:solidFill>
              <a:srgbClr val="C3595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4" name="Google Shape;294;p20"/>
          <p:cNvGrpSpPr/>
          <p:nvPr/>
        </p:nvGrpSpPr>
        <p:grpSpPr>
          <a:xfrm>
            <a:off x="437188" y="4716695"/>
            <a:ext cx="4048125" cy="438150"/>
            <a:chOff x="1235982" y="2133600"/>
            <a:chExt cx="4717143" cy="584270"/>
          </a:xfrm>
        </p:grpSpPr>
        <p:sp>
          <p:nvSpPr>
            <p:cNvPr id="295" name="Google Shape;295;p20"/>
            <p:cNvSpPr/>
            <p:nvPr/>
          </p:nvSpPr>
          <p:spPr>
            <a:xfrm>
              <a:off x="1235982" y="2133600"/>
              <a:ext cx="4717143" cy="584270"/>
            </a:xfrm>
            <a:prstGeom prst="rect">
              <a:avLst/>
            </a:prstGeom>
            <a:gradFill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0"/>
            </a:gradFill>
            <a:ln>
              <a:noFill/>
            </a:ln>
            <a:effectLst>
              <a:outerShdw blurRad="88900" sx="99000" rotWithShape="0" algn="t" dir="5400000" dist="38100" sy="99000">
                <a:srgbClr val="000000">
                  <a:alpha val="3882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0"/>
            <p:cNvSpPr txBox="1"/>
            <p:nvPr/>
          </p:nvSpPr>
          <p:spPr>
            <a:xfrm>
              <a:off x="1470579" y="2198552"/>
              <a:ext cx="4247949" cy="4543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6800" lIns="90000" spcFirstLastPara="1" rIns="90000" wrap="square" tIns="468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Low-Resolution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97" name="Google Shape;29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0868" y="203967"/>
            <a:ext cx="5915889" cy="33276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8" name="Google Shape;298;p20"/>
          <p:cNvCxnSpPr/>
          <p:nvPr/>
        </p:nvCxnSpPr>
        <p:spPr>
          <a:xfrm flipH="1" rot="10800000">
            <a:off x="3169394" y="1962595"/>
            <a:ext cx="2497200" cy="11913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C35954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299" name="Google Shape;299;p20"/>
          <p:cNvCxnSpPr/>
          <p:nvPr/>
        </p:nvCxnSpPr>
        <p:spPr>
          <a:xfrm>
            <a:off x="3169394" y="3742744"/>
            <a:ext cx="2524200" cy="19515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rgbClr val="C35954"/>
            </a:solidFill>
            <a:prstDash val="solid"/>
            <a:miter lim="800000"/>
            <a:headEnd len="med" w="med" type="oval"/>
            <a:tailEnd len="med" w="med" type="oval"/>
          </a:ln>
        </p:spPr>
      </p:cxnSp>
      <p:grpSp>
        <p:nvGrpSpPr>
          <p:cNvPr id="300" name="Google Shape;300;p20"/>
          <p:cNvGrpSpPr/>
          <p:nvPr/>
        </p:nvGrpSpPr>
        <p:grpSpPr>
          <a:xfrm>
            <a:off x="8825348" y="2629113"/>
            <a:ext cx="2840179" cy="562484"/>
            <a:chOff x="1235982" y="2133600"/>
            <a:chExt cx="4717143" cy="584270"/>
          </a:xfrm>
        </p:grpSpPr>
        <p:sp>
          <p:nvSpPr>
            <p:cNvPr id="301" name="Google Shape;301;p20"/>
            <p:cNvSpPr/>
            <p:nvPr/>
          </p:nvSpPr>
          <p:spPr>
            <a:xfrm>
              <a:off x="1235982" y="2133600"/>
              <a:ext cx="4717143" cy="584270"/>
            </a:xfrm>
            <a:prstGeom prst="rect">
              <a:avLst/>
            </a:prstGeom>
            <a:gradFill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0"/>
            </a:gradFill>
            <a:ln>
              <a:noFill/>
            </a:ln>
            <a:effectLst>
              <a:outerShdw blurRad="88900" sx="99000" rotWithShape="0" algn="t" dir="5400000" dist="38100" sy="99000">
                <a:srgbClr val="000000">
                  <a:alpha val="3882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0"/>
            <p:cNvSpPr txBox="1"/>
            <p:nvPr/>
          </p:nvSpPr>
          <p:spPr>
            <a:xfrm>
              <a:off x="1470579" y="2198552"/>
              <a:ext cx="4247950" cy="3539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6800" lIns="90000" spcFirstLastPara="1" rIns="90000" wrap="square" tIns="468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Baseline Model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03" name="Google Shape;303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50868" y="3362107"/>
            <a:ext cx="5915889" cy="332768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4" name="Google Shape;304;p20"/>
          <p:cNvGrpSpPr/>
          <p:nvPr/>
        </p:nvGrpSpPr>
        <p:grpSpPr>
          <a:xfrm>
            <a:off x="8807711" y="6021929"/>
            <a:ext cx="2760827" cy="549516"/>
            <a:chOff x="1235982" y="2133600"/>
            <a:chExt cx="4717143" cy="584270"/>
          </a:xfrm>
        </p:grpSpPr>
        <p:sp>
          <p:nvSpPr>
            <p:cNvPr id="305" name="Google Shape;305;p20"/>
            <p:cNvSpPr/>
            <p:nvPr/>
          </p:nvSpPr>
          <p:spPr>
            <a:xfrm>
              <a:off x="1235982" y="2133600"/>
              <a:ext cx="4717143" cy="584270"/>
            </a:xfrm>
            <a:prstGeom prst="rect">
              <a:avLst/>
            </a:prstGeom>
            <a:gradFill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0"/>
            </a:gradFill>
            <a:ln>
              <a:noFill/>
            </a:ln>
            <a:effectLst>
              <a:outerShdw blurRad="88900" sx="99000" rotWithShape="0" algn="t" dir="5400000" dist="38100" sy="99000">
                <a:srgbClr val="000000">
                  <a:alpha val="3882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0"/>
            <p:cNvSpPr txBox="1"/>
            <p:nvPr/>
          </p:nvSpPr>
          <p:spPr>
            <a:xfrm>
              <a:off x="1470579" y="2198551"/>
              <a:ext cx="4247948" cy="3622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6800" lIns="90000" spcFirstLastPara="1" rIns="90000" wrap="square" tIns="468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1"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XgBoost Model</a:t>
              </a:r>
              <a:endParaRPr b="1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7" name="Google Shape;307;p20"/>
          <p:cNvSpPr txBox="1"/>
          <p:nvPr/>
        </p:nvSpPr>
        <p:spPr>
          <a:xfrm>
            <a:off x="360425" y="425751"/>
            <a:ext cx="40482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Image Comparison</a:t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0"/>
          <p:cNvSpPr/>
          <p:nvPr/>
        </p:nvSpPr>
        <p:spPr>
          <a:xfrm>
            <a:off x="337821" y="1143783"/>
            <a:ext cx="4648950" cy="351306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0"/>
          <p:cNvSpPr txBox="1"/>
          <p:nvPr/>
        </p:nvSpPr>
        <p:spPr>
          <a:xfrm>
            <a:off x="291347" y="1179973"/>
            <a:ext cx="4682420" cy="294569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Calibri"/>
              <a:buNone/>
            </a:pPr>
            <a:r>
              <a:rPr b="0" lang="en-US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Here are some examples to show our high-resolution result</a:t>
            </a:r>
            <a:endParaRPr b="0"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6100" y="1102200"/>
            <a:ext cx="5338250" cy="55486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316" name="Google Shape;3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073" y="1196550"/>
            <a:ext cx="5247477" cy="5454324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21"/>
          <p:cNvSpPr txBox="1"/>
          <p:nvPr/>
        </p:nvSpPr>
        <p:spPr>
          <a:xfrm>
            <a:off x="540825" y="230125"/>
            <a:ext cx="55551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mproved Model Validation </a:t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1"/>
          <p:cNvSpPr txBox="1"/>
          <p:nvPr/>
        </p:nvSpPr>
        <p:spPr>
          <a:xfrm>
            <a:off x="2021588" y="2330827"/>
            <a:ext cx="29850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Calibri"/>
                <a:ea typeface="Calibri"/>
                <a:cs typeface="Calibri"/>
                <a:sym typeface="Calibri"/>
              </a:rPr>
              <a:t>BASELINE MODEL</a:t>
            </a:r>
            <a:endParaRPr b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1"/>
          <p:cNvSpPr txBox="1"/>
          <p:nvPr/>
        </p:nvSpPr>
        <p:spPr>
          <a:xfrm>
            <a:off x="7489075" y="2330825"/>
            <a:ext cx="27492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Calibri"/>
                <a:ea typeface="Calibri"/>
                <a:cs typeface="Calibri"/>
                <a:sym typeface="Calibri"/>
              </a:rPr>
              <a:t>XGBOOST</a:t>
            </a:r>
            <a:r>
              <a:rPr b="1" lang="en-US" sz="2600">
                <a:latin typeface="Calibri"/>
                <a:ea typeface="Calibri"/>
                <a:cs typeface="Calibri"/>
                <a:sym typeface="Calibri"/>
              </a:rPr>
              <a:t> MODEL</a:t>
            </a:r>
            <a:endParaRPr b="1"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1"/>
          <p:cNvSpPr txBox="1"/>
          <p:nvPr/>
        </p:nvSpPr>
        <p:spPr>
          <a:xfrm>
            <a:off x="7233050" y="2747675"/>
            <a:ext cx="3663900" cy="28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SPEED: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Feature Extraction: 89.549s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Model Training: 546.012s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Super Resolution: 2057.754s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MSE: 0.002802863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PSNR: 25.52398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21"/>
          <p:cNvSpPr txBox="1"/>
          <p:nvPr/>
        </p:nvSpPr>
        <p:spPr>
          <a:xfrm>
            <a:off x="1749025" y="2747675"/>
            <a:ext cx="3843600" cy="26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SPEED: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Feature Extraction: 74.988s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Model Training: 680.839s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Super Resolution: 2224.718s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MSE: 0.003858453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PSNR: 24.13587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2"/>
          <p:cNvSpPr/>
          <p:nvPr/>
        </p:nvSpPr>
        <p:spPr>
          <a:xfrm>
            <a:off x="3215640" y="3002280"/>
            <a:ext cx="5760720" cy="107823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2"/>
          <p:cNvSpPr txBox="1"/>
          <p:nvPr/>
        </p:nvSpPr>
        <p:spPr>
          <a:xfrm>
            <a:off x="3586153" y="3062497"/>
            <a:ext cx="5019696" cy="64851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8" name="Google Shape;328;p22"/>
          <p:cNvCxnSpPr/>
          <p:nvPr/>
        </p:nvCxnSpPr>
        <p:spPr>
          <a:xfrm>
            <a:off x="3586152" y="3670409"/>
            <a:ext cx="5019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/>
        </p:nvSpPr>
        <p:spPr>
          <a:xfrm>
            <a:off x="3859599" y="1710146"/>
            <a:ext cx="44070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01. </a:t>
            </a:r>
            <a:r>
              <a:rPr b="1"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10"/>
          <p:cNvSpPr txBox="1"/>
          <p:nvPr/>
        </p:nvSpPr>
        <p:spPr>
          <a:xfrm>
            <a:off x="4404699" y="2112459"/>
            <a:ext cx="3927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01-1. 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Team Members</a:t>
            </a:r>
            <a:endParaRPr b="0" i="0" sz="20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10"/>
          <p:cNvSpPr txBox="1"/>
          <p:nvPr/>
        </p:nvSpPr>
        <p:spPr>
          <a:xfrm>
            <a:off x="4404712" y="2430534"/>
            <a:ext cx="3927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01-2. 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Project Goals</a:t>
            </a:r>
            <a:endParaRPr b="0" i="0" sz="20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10"/>
          <p:cNvSpPr txBox="1"/>
          <p:nvPr/>
        </p:nvSpPr>
        <p:spPr>
          <a:xfrm>
            <a:off x="3859599" y="4201259"/>
            <a:ext cx="44070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03. </a:t>
            </a:r>
            <a:r>
              <a:rPr b="1"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10"/>
          <p:cNvSpPr txBox="1"/>
          <p:nvPr/>
        </p:nvSpPr>
        <p:spPr>
          <a:xfrm>
            <a:off x="4404700" y="4665825"/>
            <a:ext cx="44070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-1. 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Image Comparison</a:t>
            </a:r>
            <a:endParaRPr b="0" i="0" sz="20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10"/>
          <p:cNvSpPr txBox="1"/>
          <p:nvPr/>
        </p:nvSpPr>
        <p:spPr>
          <a:xfrm>
            <a:off x="4404699" y="5037997"/>
            <a:ext cx="3927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-2.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Improved Model Validation</a:t>
            </a:r>
            <a:endParaRPr b="0" i="0" sz="20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0"/>
          <p:cNvSpPr txBox="1"/>
          <p:nvPr/>
        </p:nvSpPr>
        <p:spPr>
          <a:xfrm>
            <a:off x="3859599" y="2919696"/>
            <a:ext cx="44070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02. </a:t>
            </a:r>
            <a:r>
              <a:rPr b="1"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Predictive Modeling</a:t>
            </a:r>
            <a:endParaRPr b="1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10"/>
          <p:cNvSpPr txBox="1"/>
          <p:nvPr/>
        </p:nvSpPr>
        <p:spPr>
          <a:xfrm>
            <a:off x="4404699" y="3738196"/>
            <a:ext cx="3927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Improved Model</a:t>
            </a:r>
            <a:endParaRPr b="0" i="0" sz="20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10"/>
          <p:cNvSpPr/>
          <p:nvPr/>
        </p:nvSpPr>
        <p:spPr>
          <a:xfrm>
            <a:off x="3557954" y="529726"/>
            <a:ext cx="5076000" cy="9747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0"/>
          <p:cNvSpPr txBox="1"/>
          <p:nvPr/>
        </p:nvSpPr>
        <p:spPr>
          <a:xfrm>
            <a:off x="3859598" y="754429"/>
            <a:ext cx="44727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Outline</a:t>
            </a:r>
            <a:endParaRPr b="1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10"/>
          <p:cNvSpPr txBox="1"/>
          <p:nvPr/>
        </p:nvSpPr>
        <p:spPr>
          <a:xfrm>
            <a:off x="4404712" y="3428296"/>
            <a:ext cx="3927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0" i="0" lang="en-US" sz="20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-1.</a:t>
            </a: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 Methodology</a:t>
            </a:r>
            <a:endParaRPr b="0" i="0" sz="2000" u="none" cap="none" strike="noStrike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/>
          <p:nvPr/>
        </p:nvSpPr>
        <p:spPr>
          <a:xfrm>
            <a:off x="910771" y="2625882"/>
            <a:ext cx="4806261" cy="759293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1"/>
          <p:cNvSpPr txBox="1"/>
          <p:nvPr/>
        </p:nvSpPr>
        <p:spPr>
          <a:xfrm>
            <a:off x="4513944" y="3516582"/>
            <a:ext cx="5375726" cy="586957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" name="Google Shape;57;p11"/>
          <p:cNvCxnSpPr/>
          <p:nvPr/>
        </p:nvCxnSpPr>
        <p:spPr>
          <a:xfrm>
            <a:off x="4590144" y="4132462"/>
            <a:ext cx="5223325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" name="Google Shape;58;p11"/>
          <p:cNvSpPr txBox="1"/>
          <p:nvPr/>
        </p:nvSpPr>
        <p:spPr>
          <a:xfrm>
            <a:off x="4513944" y="2619717"/>
            <a:ext cx="774482" cy="77162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1"/>
          <p:cNvSpPr txBox="1"/>
          <p:nvPr/>
        </p:nvSpPr>
        <p:spPr>
          <a:xfrm>
            <a:off x="4536732" y="4300516"/>
            <a:ext cx="3927476" cy="309958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16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01-1. Team Members</a:t>
            </a:r>
            <a:endParaRPr sz="16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t/>
            </a:r>
            <a:endParaRPr sz="16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1"/>
          <p:cNvSpPr txBox="1"/>
          <p:nvPr/>
        </p:nvSpPr>
        <p:spPr>
          <a:xfrm>
            <a:off x="4536732" y="4619604"/>
            <a:ext cx="3927476" cy="309958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16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01-2. Project Goals</a:t>
            </a:r>
            <a:endParaRPr sz="16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t/>
            </a:r>
            <a:endParaRPr sz="16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/>
        </p:nvSpPr>
        <p:spPr>
          <a:xfrm>
            <a:off x="655875" y="391225"/>
            <a:ext cx="34521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Team Members</a:t>
            </a:r>
            <a:endParaRPr b="1"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2"/>
          <p:cNvSpPr txBox="1"/>
          <p:nvPr/>
        </p:nvSpPr>
        <p:spPr>
          <a:xfrm>
            <a:off x="2048200" y="1610950"/>
            <a:ext cx="8411400" cy="46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Yingqiao Zhang: yz3209@columbia.edu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Shiqing Long: sl4225@columbia.edu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Ghada Jerfel: gj2261@barnard.edu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Peilin Li: pl2672@columbia.edu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Xiaoyi Li: xl2694@columbia.edu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/>
        </p:nvSpPr>
        <p:spPr>
          <a:xfrm>
            <a:off x="552325" y="310675"/>
            <a:ext cx="34521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Goals</a:t>
            </a:r>
            <a:endParaRPr b="1"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3"/>
          <p:cNvSpPr txBox="1"/>
          <p:nvPr/>
        </p:nvSpPr>
        <p:spPr>
          <a:xfrm>
            <a:off x="2433750" y="2759250"/>
            <a:ext cx="73245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Improve the baseline GBM model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Evaluate different predictive models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Assess and validate the selected model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415636" y="263236"/>
            <a:ext cx="6740518" cy="3873455"/>
          </a:xfrm>
          <a:prstGeom prst="rect">
            <a:avLst/>
          </a:prstGeom>
          <a:gradFill>
            <a:gsLst>
              <a:gs pos="0">
                <a:srgbClr val="7B5A85">
                  <a:alpha val="40000"/>
                </a:srgbClr>
              </a:gs>
              <a:gs pos="100000">
                <a:srgbClr val="C35954">
                  <a:alpha val="40000"/>
                </a:srgbClr>
              </a:gs>
            </a:gsLst>
            <a:lin ang="0" scaled="0"/>
          </a:gradFill>
          <a:ln cap="flat" cmpd="sng" w="9525">
            <a:solidFill>
              <a:srgbClr val="C3595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5153892" y="2507670"/>
            <a:ext cx="6816437" cy="3934691"/>
          </a:xfrm>
          <a:prstGeom prst="rect">
            <a:avLst/>
          </a:prstGeom>
          <a:gradFill>
            <a:gsLst>
              <a:gs pos="0">
                <a:srgbClr val="7B5A85">
                  <a:alpha val="40000"/>
                </a:srgbClr>
              </a:gs>
              <a:gs pos="100000">
                <a:srgbClr val="C35954">
                  <a:alpha val="40000"/>
                </a:srgbClr>
              </a:gs>
            </a:gsLst>
            <a:lin ang="0" scaled="0"/>
          </a:gradFill>
          <a:ln cap="flat" cmpd="sng" w="9525">
            <a:solidFill>
              <a:srgbClr val="C3595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5486" y="2690439"/>
            <a:ext cx="6355813" cy="3575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0901" y="447404"/>
            <a:ext cx="6336468" cy="3564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7188" y="2350596"/>
            <a:ext cx="2353590" cy="230594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 txBox="1"/>
          <p:nvPr/>
        </p:nvSpPr>
        <p:spPr>
          <a:xfrm>
            <a:off x="-176310" y="3242305"/>
            <a:ext cx="3622722" cy="525401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ahoma"/>
              <a:buNone/>
            </a:pPr>
            <a:r>
              <a:rPr b="1" lang="en-US" sz="28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Low-Resolution</a:t>
            </a:r>
            <a:endParaRPr b="1" sz="28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86" name="Google Shape;86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53175" y="4475361"/>
            <a:ext cx="2353590" cy="2305947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 txBox="1"/>
          <p:nvPr/>
        </p:nvSpPr>
        <p:spPr>
          <a:xfrm>
            <a:off x="4240191" y="5311903"/>
            <a:ext cx="3075009" cy="525401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ahoma"/>
              <a:buNone/>
            </a:pPr>
            <a:r>
              <a:rPr b="1" lang="en-US" sz="28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High-Resolution</a:t>
            </a:r>
            <a:endParaRPr b="1" sz="28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8" name="Google Shape;88;p14"/>
          <p:cNvSpPr/>
          <p:nvPr/>
        </p:nvSpPr>
        <p:spPr>
          <a:xfrm rot="5400000">
            <a:off x="2339732" y="4933205"/>
            <a:ext cx="1104995" cy="1108363"/>
          </a:xfrm>
          <a:prstGeom prst="leftUpArrow">
            <a:avLst/>
          </a:prstGeom>
          <a:gradFill>
            <a:gsLst>
              <a:gs pos="0">
                <a:srgbClr val="7B5A85">
                  <a:alpha val="40000"/>
                </a:srgbClr>
              </a:gs>
              <a:gs pos="100000">
                <a:srgbClr val="C35954">
                  <a:alpha val="40000"/>
                </a:srgbClr>
              </a:gs>
            </a:gsLst>
            <a:lin ang="0" scaled="0"/>
          </a:gradFill>
          <a:ln cap="flat" cmpd="sng" w="9525">
            <a:solidFill>
              <a:srgbClr val="C3595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/>
          <p:nvPr/>
        </p:nvSpPr>
        <p:spPr>
          <a:xfrm>
            <a:off x="910771" y="2625882"/>
            <a:ext cx="4806300" cy="7593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4513944" y="3516582"/>
            <a:ext cx="53757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Predictive Modeling</a:t>
            </a:r>
            <a:endParaRPr b="1"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p15"/>
          <p:cNvCxnSpPr/>
          <p:nvPr/>
        </p:nvCxnSpPr>
        <p:spPr>
          <a:xfrm>
            <a:off x="4590144" y="4132462"/>
            <a:ext cx="522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6" name="Google Shape;96;p15"/>
          <p:cNvSpPr txBox="1"/>
          <p:nvPr/>
        </p:nvSpPr>
        <p:spPr>
          <a:xfrm>
            <a:off x="4513944" y="2619717"/>
            <a:ext cx="7746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sz="4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4536732" y="4300516"/>
            <a:ext cx="3927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02-1. Methodology</a:t>
            </a:r>
            <a:endParaRPr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t/>
            </a:r>
            <a:endParaRPr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4536732" y="4686704"/>
            <a:ext cx="3927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rPr lang="en-US" sz="2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02-2. Improved Model</a:t>
            </a:r>
            <a:endParaRPr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libri"/>
              <a:buNone/>
            </a:pPr>
            <a:r>
              <a:t/>
            </a:r>
            <a:endParaRPr sz="20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/>
          <p:nvPr/>
        </p:nvSpPr>
        <p:spPr>
          <a:xfrm>
            <a:off x="495300" y="963669"/>
            <a:ext cx="11201400" cy="366949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623900" y="222047"/>
            <a:ext cx="74676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623889" y="999859"/>
            <a:ext cx="10944224" cy="294569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Calibri"/>
              <a:buNone/>
            </a:pPr>
            <a:r>
              <a:t/>
            </a:r>
            <a:endParaRPr/>
          </a:p>
        </p:txBody>
      </p:sp>
      <p:grpSp>
        <p:nvGrpSpPr>
          <p:cNvPr id="107" name="Google Shape;107;p16"/>
          <p:cNvGrpSpPr/>
          <p:nvPr/>
        </p:nvGrpSpPr>
        <p:grpSpPr>
          <a:xfrm>
            <a:off x="3607200" y="4203249"/>
            <a:ext cx="1961430" cy="967043"/>
            <a:chOff x="2563840" y="4810812"/>
            <a:chExt cx="1638348" cy="833945"/>
          </a:xfrm>
        </p:grpSpPr>
        <p:sp>
          <p:nvSpPr>
            <p:cNvPr id="108" name="Google Shape;108;p16"/>
            <p:cNvSpPr txBox="1"/>
            <p:nvPr/>
          </p:nvSpPr>
          <p:spPr>
            <a:xfrm>
              <a:off x="2563840" y="4810812"/>
              <a:ext cx="1574700" cy="3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1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C35954"/>
                  </a:solidFill>
                  <a:latin typeface="Calibri"/>
                  <a:ea typeface="Calibri"/>
                  <a:cs typeface="Calibri"/>
                  <a:sym typeface="Calibri"/>
                </a:rPr>
                <a:t>Baseline Model</a:t>
              </a:r>
              <a:endParaRPr sz="1600"/>
            </a:p>
          </p:txBody>
        </p:sp>
        <p:sp>
          <p:nvSpPr>
            <p:cNvPr id="109" name="Google Shape;109;p16"/>
            <p:cNvSpPr txBox="1"/>
            <p:nvPr/>
          </p:nvSpPr>
          <p:spPr>
            <a:xfrm>
              <a:off x="2627488" y="5060957"/>
              <a:ext cx="1574700" cy="58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100"/>
                <a:buFont typeface="Arial"/>
                <a:buNone/>
              </a:pPr>
              <a:r>
                <a:rPr lang="en-US" sz="1600">
                  <a:solidFill>
                    <a:srgbClr val="F2F2F2"/>
                  </a:solidFill>
                  <a:latin typeface="Calibri"/>
                  <a:ea typeface="Calibri"/>
                  <a:cs typeface="Calibri"/>
                  <a:sym typeface="Calibri"/>
                </a:rPr>
                <a:t>Gradient Boosted Stumps</a:t>
              </a:r>
              <a:endParaRPr sz="16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16"/>
          <p:cNvGrpSpPr/>
          <p:nvPr/>
        </p:nvGrpSpPr>
        <p:grpSpPr>
          <a:xfrm>
            <a:off x="8900843" y="4508049"/>
            <a:ext cx="1710265" cy="1136459"/>
            <a:chOff x="6526927" y="5007949"/>
            <a:chExt cx="1648131" cy="980044"/>
          </a:xfrm>
        </p:grpSpPr>
        <p:sp>
          <p:nvSpPr>
            <p:cNvPr id="111" name="Google Shape;111;p16"/>
            <p:cNvSpPr txBox="1"/>
            <p:nvPr/>
          </p:nvSpPr>
          <p:spPr>
            <a:xfrm>
              <a:off x="6526927" y="5007949"/>
              <a:ext cx="1574598" cy="1740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1" marL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en-US" sz="1600">
                  <a:solidFill>
                    <a:srgbClr val="C35954"/>
                  </a:solidFill>
                  <a:latin typeface="Calibri"/>
                  <a:ea typeface="Calibri"/>
                  <a:cs typeface="Calibri"/>
                  <a:sym typeface="Calibri"/>
                </a:rPr>
                <a:t>Model Assessment</a:t>
              </a:r>
              <a:endParaRPr b="1" i="0" sz="1600" u="none" cap="none" strike="noStrike">
                <a:solidFill>
                  <a:srgbClr val="C3595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6"/>
            <p:cNvSpPr txBox="1"/>
            <p:nvPr/>
          </p:nvSpPr>
          <p:spPr>
            <a:xfrm>
              <a:off x="6600358" y="5258093"/>
              <a:ext cx="1574700" cy="7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100"/>
                <a:buFont typeface="Arial"/>
                <a:buNone/>
              </a:pPr>
              <a:r>
                <a:rPr lang="en-US" sz="1600">
                  <a:solidFill>
                    <a:srgbClr val="F2F2F2"/>
                  </a:solidFill>
                  <a:latin typeface="Calibri"/>
                  <a:ea typeface="Calibri"/>
                  <a:cs typeface="Calibri"/>
                  <a:sym typeface="Calibri"/>
                </a:rPr>
                <a:t>SPEED</a:t>
              </a:r>
              <a:endParaRPr sz="16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100"/>
                <a:buFont typeface="Arial"/>
                <a:buNone/>
              </a:pPr>
              <a:r>
                <a:rPr lang="en-US" sz="1600">
                  <a:solidFill>
                    <a:srgbClr val="F2F2F2"/>
                  </a:solidFill>
                  <a:latin typeface="Calibri"/>
                  <a:ea typeface="Calibri"/>
                  <a:cs typeface="Calibri"/>
                  <a:sym typeface="Calibri"/>
                </a:rPr>
                <a:t>PSNR</a:t>
              </a:r>
              <a:endParaRPr sz="16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100"/>
                <a:buFont typeface="Arial"/>
                <a:buNone/>
              </a:pPr>
              <a:r>
                <a:rPr lang="en-US" sz="1600">
                  <a:solidFill>
                    <a:srgbClr val="F2F2F2"/>
                  </a:solidFill>
                  <a:latin typeface="Calibri"/>
                  <a:ea typeface="Calibri"/>
                  <a:cs typeface="Calibri"/>
                  <a:sym typeface="Calibri"/>
                </a:rPr>
                <a:t>MSE</a:t>
              </a:r>
              <a:endParaRPr sz="16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16"/>
          <p:cNvSpPr txBox="1"/>
          <p:nvPr/>
        </p:nvSpPr>
        <p:spPr>
          <a:xfrm>
            <a:off x="534596" y="3060832"/>
            <a:ext cx="18744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1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C35954"/>
                </a:solidFill>
                <a:latin typeface="Calibri"/>
                <a:ea typeface="Calibri"/>
                <a:cs typeface="Calibri"/>
                <a:sym typeface="Calibri"/>
              </a:rPr>
              <a:t>Feature Extraction</a:t>
            </a:r>
            <a:endParaRPr b="1" i="0" sz="1600" u="none" cap="none" strike="noStrike">
              <a:solidFill>
                <a:srgbClr val="C359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4" name="Google Shape;114;p16"/>
          <p:cNvGrpSpPr/>
          <p:nvPr/>
        </p:nvGrpSpPr>
        <p:grpSpPr>
          <a:xfrm>
            <a:off x="6211200" y="2207929"/>
            <a:ext cx="1758723" cy="1254455"/>
            <a:chOff x="5397459" y="3155833"/>
            <a:chExt cx="1694828" cy="1081800"/>
          </a:xfrm>
        </p:grpSpPr>
        <p:sp>
          <p:nvSpPr>
            <p:cNvPr id="115" name="Google Shape;115;p16"/>
            <p:cNvSpPr txBox="1"/>
            <p:nvPr/>
          </p:nvSpPr>
          <p:spPr>
            <a:xfrm>
              <a:off x="5397459" y="3155833"/>
              <a:ext cx="1574700" cy="10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100"/>
                <a:buFont typeface="Arial"/>
                <a:buNone/>
              </a:pPr>
              <a:r>
                <a:t/>
              </a:r>
              <a:endParaRPr sz="11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100"/>
                <a:buFont typeface="Arial"/>
                <a:buNone/>
              </a:pPr>
              <a:r>
                <a:t/>
              </a:r>
              <a:endParaRPr sz="11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6"/>
            <p:cNvSpPr txBox="1"/>
            <p:nvPr/>
          </p:nvSpPr>
          <p:spPr>
            <a:xfrm>
              <a:off x="5517587" y="3681935"/>
              <a:ext cx="1574700" cy="17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1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C35954"/>
                  </a:solidFill>
                  <a:latin typeface="Calibri"/>
                  <a:ea typeface="Calibri"/>
                  <a:cs typeface="Calibri"/>
                  <a:sym typeface="Calibri"/>
                </a:rPr>
                <a:t>Different Predictive Models </a:t>
              </a:r>
              <a:endParaRPr b="1" i="0" sz="1600" u="none" cap="none" strike="noStrike">
                <a:solidFill>
                  <a:srgbClr val="C3595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17" name="Google Shape;117;p16"/>
          <p:cNvCxnSpPr>
            <a:stCxn id="118" idx="5"/>
            <a:endCxn id="119" idx="2"/>
          </p:cNvCxnSpPr>
          <p:nvPr/>
        </p:nvCxnSpPr>
        <p:spPr>
          <a:xfrm>
            <a:off x="5604304" y="3718743"/>
            <a:ext cx="606900" cy="688800"/>
          </a:xfrm>
          <a:prstGeom prst="straightConnector1">
            <a:avLst/>
          </a:prstGeom>
          <a:noFill/>
          <a:ln cap="flat" cmpd="sng" w="9525">
            <a:solidFill>
              <a:srgbClr val="C35954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20" name="Google Shape;120;p16"/>
          <p:cNvCxnSpPr>
            <a:stCxn id="118" idx="3"/>
            <a:endCxn id="121" idx="6"/>
          </p:cNvCxnSpPr>
          <p:nvPr/>
        </p:nvCxnSpPr>
        <p:spPr>
          <a:xfrm flipH="1">
            <a:off x="2571296" y="3718743"/>
            <a:ext cx="674100" cy="845100"/>
          </a:xfrm>
          <a:prstGeom prst="straightConnector1">
            <a:avLst/>
          </a:prstGeom>
          <a:noFill/>
          <a:ln cap="flat" cmpd="sng" w="9525">
            <a:solidFill>
              <a:srgbClr val="C35954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22" name="Google Shape;122;p16"/>
          <p:cNvCxnSpPr>
            <a:endCxn id="119" idx="6"/>
          </p:cNvCxnSpPr>
          <p:nvPr/>
        </p:nvCxnSpPr>
        <p:spPr>
          <a:xfrm flipH="1">
            <a:off x="8025600" y="3462300"/>
            <a:ext cx="495600" cy="945300"/>
          </a:xfrm>
          <a:prstGeom prst="straightConnector1">
            <a:avLst/>
          </a:prstGeom>
          <a:noFill/>
          <a:ln cap="flat" cmpd="sng" w="9525">
            <a:solidFill>
              <a:srgbClr val="C35954"/>
            </a:solidFill>
            <a:prstDash val="solid"/>
            <a:miter lim="800000"/>
            <a:headEnd len="med" w="med" type="oval"/>
            <a:tailEnd len="med" w="med" type="oval"/>
          </a:ln>
        </p:spPr>
      </p:cxnSp>
      <p:pic>
        <p:nvPicPr>
          <p:cNvPr id="121" name="Google Shape;1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00" y="3581850"/>
            <a:ext cx="2036700" cy="1964100"/>
          </a:xfrm>
          <a:prstGeom prst="ellipse">
            <a:avLst/>
          </a:prstGeom>
          <a:noFill/>
          <a:ln cap="flat" cmpd="sng" w="12700">
            <a:solidFill>
              <a:srgbClr val="C35954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18" name="Google Shape;11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6850" y="2647875"/>
            <a:ext cx="3336000" cy="1254600"/>
          </a:xfrm>
          <a:prstGeom prst="ellipse">
            <a:avLst/>
          </a:prstGeom>
          <a:noFill/>
          <a:ln cap="flat" cmpd="sng" w="12700">
            <a:solidFill>
              <a:srgbClr val="C35954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19" name="Google Shape;11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1200" y="3512400"/>
            <a:ext cx="1814400" cy="1790400"/>
          </a:xfrm>
          <a:prstGeom prst="ellipse">
            <a:avLst/>
          </a:prstGeom>
          <a:noFill/>
          <a:ln cap="flat" cmpd="sng" w="12700">
            <a:solidFill>
              <a:srgbClr val="C35954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23" name="Google Shape;12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99414" y="2443875"/>
            <a:ext cx="3258000" cy="1458600"/>
          </a:xfrm>
          <a:prstGeom prst="ellipse">
            <a:avLst/>
          </a:prstGeom>
          <a:noFill/>
          <a:ln cap="flat" cmpd="sng" w="12700">
            <a:solidFill>
              <a:srgbClr val="C35954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/>
          <p:nvPr/>
        </p:nvSpPr>
        <p:spPr>
          <a:xfrm>
            <a:off x="0" y="963669"/>
            <a:ext cx="12192000" cy="366949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7"/>
          <p:cNvSpPr txBox="1"/>
          <p:nvPr/>
        </p:nvSpPr>
        <p:spPr>
          <a:xfrm>
            <a:off x="2279375" y="220447"/>
            <a:ext cx="74676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IMPROVED MODEL </a:t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t/>
            </a:r>
            <a:endParaRPr b="1"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1" name="Google Shape;131;p17"/>
          <p:cNvGrpSpPr/>
          <p:nvPr/>
        </p:nvGrpSpPr>
        <p:grpSpPr>
          <a:xfrm>
            <a:off x="4255300" y="2097903"/>
            <a:ext cx="3722840" cy="3722682"/>
            <a:chOff x="4255300" y="2097903"/>
            <a:chExt cx="3722840" cy="3722682"/>
          </a:xfrm>
        </p:grpSpPr>
        <p:grpSp>
          <p:nvGrpSpPr>
            <p:cNvPr id="132" name="Google Shape;132;p17"/>
            <p:cNvGrpSpPr/>
            <p:nvPr/>
          </p:nvGrpSpPr>
          <p:grpSpPr>
            <a:xfrm>
              <a:off x="4297681" y="2137013"/>
              <a:ext cx="3596640" cy="3640296"/>
              <a:chOff x="4297681" y="2137013"/>
              <a:chExt cx="3596640" cy="3640296"/>
            </a:xfrm>
          </p:grpSpPr>
          <p:cxnSp>
            <p:nvCxnSpPr>
              <p:cNvPr id="133" name="Google Shape;133;p17"/>
              <p:cNvCxnSpPr/>
              <p:nvPr/>
            </p:nvCxnSpPr>
            <p:spPr>
              <a:xfrm rot="10800000">
                <a:off x="6010042" y="2137013"/>
                <a:ext cx="971473" cy="229223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4" name="Google Shape;134;p17"/>
              <p:cNvSpPr/>
              <p:nvPr/>
            </p:nvSpPr>
            <p:spPr>
              <a:xfrm>
                <a:off x="6981517" y="2366236"/>
                <a:ext cx="912804" cy="1547262"/>
              </a:xfrm>
              <a:custGeom>
                <a:rect b="b" l="l" r="r" t="t"/>
                <a:pathLst>
                  <a:path extrusionOk="0" h="1134" w="669">
                    <a:moveTo>
                      <a:pt x="669" y="1134"/>
                    </a:moveTo>
                    <a:lnTo>
                      <a:pt x="591" y="550"/>
                    </a:lnTo>
                    <a:lnTo>
                      <a:pt x="0" y="0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17"/>
              <p:cNvSpPr/>
              <p:nvPr/>
            </p:nvSpPr>
            <p:spPr>
              <a:xfrm>
                <a:off x="5240505" y="3913500"/>
                <a:ext cx="2653816" cy="1863809"/>
              </a:xfrm>
              <a:custGeom>
                <a:rect b="b" l="l" r="r" t="t"/>
                <a:pathLst>
                  <a:path extrusionOk="0" h="1366" w="1945">
                    <a:moveTo>
                      <a:pt x="0" y="1276"/>
                    </a:moveTo>
                    <a:lnTo>
                      <a:pt x="830" y="1366"/>
                    </a:lnTo>
                    <a:lnTo>
                      <a:pt x="1305" y="1162"/>
                    </a:lnTo>
                    <a:lnTo>
                      <a:pt x="1804" y="737"/>
                    </a:lnTo>
                    <a:lnTo>
                      <a:pt x="1945" y="0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36" name="Google Shape;136;p17"/>
              <p:cNvCxnSpPr/>
              <p:nvPr/>
            </p:nvCxnSpPr>
            <p:spPr>
              <a:xfrm>
                <a:off x="4440949" y="4633919"/>
                <a:ext cx="799556" cy="1020592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7" name="Google Shape;137;p17"/>
              <p:cNvSpPr/>
              <p:nvPr/>
            </p:nvSpPr>
            <p:spPr>
              <a:xfrm>
                <a:off x="4297681" y="3149337"/>
                <a:ext cx="143268" cy="1484584"/>
              </a:xfrm>
              <a:custGeom>
                <a:rect b="b" l="l" r="r" t="t"/>
                <a:pathLst>
                  <a:path extrusionOk="0" h="8925" w="3355">
                    <a:moveTo>
                      <a:pt x="1663" y="0"/>
                    </a:moveTo>
                    <a:lnTo>
                      <a:pt x="0" y="4997"/>
                    </a:lnTo>
                    <a:lnTo>
                      <a:pt x="3355" y="8925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38" name="Google Shape;138;p17"/>
              <p:cNvCxnSpPr/>
              <p:nvPr/>
            </p:nvCxnSpPr>
            <p:spPr>
              <a:xfrm flipH="1">
                <a:off x="5114925" y="2137013"/>
                <a:ext cx="895116" cy="296625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9" name="Google Shape;139;p17"/>
              <p:cNvSpPr/>
              <p:nvPr/>
            </p:nvSpPr>
            <p:spPr>
              <a:xfrm>
                <a:off x="5114925" y="2340343"/>
                <a:ext cx="1871166" cy="103615"/>
              </a:xfrm>
              <a:custGeom>
                <a:rect b="b" l="l" r="r" t="t"/>
                <a:pathLst>
                  <a:path extrusionOk="0" h="5798" w="10000">
                    <a:moveTo>
                      <a:pt x="0" y="5798"/>
                    </a:moveTo>
                    <a:lnTo>
                      <a:pt x="0" y="5798"/>
                    </a:lnTo>
                    <a:lnTo>
                      <a:pt x="4953" y="0"/>
                    </a:lnTo>
                    <a:lnTo>
                      <a:pt x="4953" y="0"/>
                    </a:lnTo>
                    <a:lnTo>
                      <a:pt x="10000" y="1092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17"/>
              <p:cNvSpPr/>
              <p:nvPr/>
            </p:nvSpPr>
            <p:spPr>
              <a:xfrm>
                <a:off x="4997636" y="4060857"/>
                <a:ext cx="242869" cy="1593654"/>
              </a:xfrm>
              <a:custGeom>
                <a:rect b="b" l="l" r="r" t="t"/>
                <a:pathLst>
                  <a:path extrusionOk="0" h="1168" w="178">
                    <a:moveTo>
                      <a:pt x="0" y="0"/>
                    </a:moveTo>
                    <a:lnTo>
                      <a:pt x="144" y="792"/>
                    </a:lnTo>
                    <a:lnTo>
                      <a:pt x="178" y="1168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17"/>
              <p:cNvSpPr/>
              <p:nvPr/>
            </p:nvSpPr>
            <p:spPr>
              <a:xfrm>
                <a:off x="4997636" y="2442645"/>
                <a:ext cx="180104" cy="1618213"/>
              </a:xfrm>
              <a:custGeom>
                <a:rect b="b" l="l" r="r" t="t"/>
                <a:pathLst>
                  <a:path extrusionOk="0" h="1186" w="132">
                    <a:moveTo>
                      <a:pt x="79" y="0"/>
                    </a:moveTo>
                    <a:lnTo>
                      <a:pt x="132" y="368"/>
                    </a:lnTo>
                    <a:lnTo>
                      <a:pt x="0" y="1186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17"/>
              <p:cNvSpPr/>
              <p:nvPr/>
            </p:nvSpPr>
            <p:spPr>
              <a:xfrm>
                <a:off x="5963651" y="4745799"/>
                <a:ext cx="409345" cy="1031510"/>
              </a:xfrm>
              <a:custGeom>
                <a:rect b="b" l="l" r="r" t="t"/>
                <a:pathLst>
                  <a:path extrusionOk="0" h="10000" w="7538">
                    <a:moveTo>
                      <a:pt x="0" y="0"/>
                    </a:moveTo>
                    <a:lnTo>
                      <a:pt x="5503" y="7817"/>
                    </a:lnTo>
                    <a:lnTo>
                      <a:pt x="7538" y="10000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17"/>
              <p:cNvSpPr/>
              <p:nvPr/>
            </p:nvSpPr>
            <p:spPr>
              <a:xfrm>
                <a:off x="5963652" y="2348500"/>
                <a:ext cx="450260" cy="2397304"/>
              </a:xfrm>
              <a:custGeom>
                <a:rect b="b" l="l" r="r" t="t"/>
                <a:pathLst>
                  <a:path extrusionOk="0" h="1757" w="330">
                    <a:moveTo>
                      <a:pt x="52" y="0"/>
                    </a:moveTo>
                    <a:lnTo>
                      <a:pt x="330" y="664"/>
                    </a:lnTo>
                    <a:lnTo>
                      <a:pt x="0" y="1757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44" name="Google Shape;144;p17"/>
              <p:cNvCxnSpPr/>
              <p:nvPr/>
            </p:nvCxnSpPr>
            <p:spPr>
              <a:xfrm>
                <a:off x="6010042" y="2137015"/>
                <a:ext cx="24560" cy="211488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" name="Google Shape;145;p17"/>
              <p:cNvCxnSpPr/>
              <p:nvPr/>
            </p:nvCxnSpPr>
            <p:spPr>
              <a:xfrm flipH="1">
                <a:off x="4368632" y="2434349"/>
                <a:ext cx="751816" cy="715072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" name="Google Shape;146;p17"/>
              <p:cNvCxnSpPr/>
              <p:nvPr/>
            </p:nvCxnSpPr>
            <p:spPr>
              <a:xfrm rot="10800000">
                <a:off x="7681469" y="3816627"/>
                <a:ext cx="212851" cy="96875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" name="Google Shape;147;p17"/>
              <p:cNvCxnSpPr/>
              <p:nvPr/>
            </p:nvCxnSpPr>
            <p:spPr>
              <a:xfrm rot="10800000">
                <a:off x="6972417" y="2367473"/>
                <a:ext cx="242415" cy="630496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" name="Google Shape;148;p17"/>
              <p:cNvCxnSpPr/>
              <p:nvPr/>
            </p:nvCxnSpPr>
            <p:spPr>
              <a:xfrm rot="10800000">
                <a:off x="7214834" y="2997969"/>
                <a:ext cx="466634" cy="818657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" name="Google Shape;149;p17"/>
              <p:cNvCxnSpPr/>
              <p:nvPr/>
            </p:nvCxnSpPr>
            <p:spPr>
              <a:xfrm rot="10800000">
                <a:off x="7681469" y="3816627"/>
                <a:ext cx="20465" cy="11024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50" name="Google Shape;150;p17"/>
              <p:cNvSpPr/>
              <p:nvPr/>
            </p:nvSpPr>
            <p:spPr>
              <a:xfrm>
                <a:off x="5963652" y="4745802"/>
                <a:ext cx="1738283" cy="328828"/>
              </a:xfrm>
              <a:custGeom>
                <a:rect b="b" l="l" r="r" t="t"/>
                <a:pathLst>
                  <a:path extrusionOk="0" h="241" w="1274">
                    <a:moveTo>
                      <a:pt x="0" y="0"/>
                    </a:moveTo>
                    <a:lnTo>
                      <a:pt x="909" y="241"/>
                    </a:lnTo>
                    <a:lnTo>
                      <a:pt x="1274" y="127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51" name="Google Shape;151;p17"/>
              <p:cNvCxnSpPr/>
              <p:nvPr/>
            </p:nvCxnSpPr>
            <p:spPr>
              <a:xfrm>
                <a:off x="4997636" y="4060859"/>
                <a:ext cx="966016" cy="684944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2" name="Google Shape;152;p17"/>
              <p:cNvCxnSpPr/>
              <p:nvPr/>
            </p:nvCxnSpPr>
            <p:spPr>
              <a:xfrm>
                <a:off x="4368632" y="3149421"/>
                <a:ext cx="629002" cy="911438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3" name="Google Shape;153;p17"/>
              <p:cNvCxnSpPr/>
              <p:nvPr/>
            </p:nvCxnSpPr>
            <p:spPr>
              <a:xfrm flipH="1">
                <a:off x="4368634" y="2944756"/>
                <a:ext cx="809106" cy="204665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4" name="Google Shape;154;p17"/>
              <p:cNvCxnSpPr/>
              <p:nvPr/>
            </p:nvCxnSpPr>
            <p:spPr>
              <a:xfrm flipH="1">
                <a:off x="5177742" y="2348501"/>
                <a:ext cx="856862" cy="596256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5" name="Google Shape;155;p17"/>
              <p:cNvCxnSpPr/>
              <p:nvPr/>
            </p:nvCxnSpPr>
            <p:spPr>
              <a:xfrm rot="10800000">
                <a:off x="6034604" y="2348500"/>
                <a:ext cx="1180232" cy="64947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56" name="Google Shape;156;p17"/>
              <p:cNvSpPr/>
              <p:nvPr/>
            </p:nvSpPr>
            <p:spPr>
              <a:xfrm>
                <a:off x="7214833" y="2997968"/>
                <a:ext cx="573059" cy="798191"/>
              </a:xfrm>
              <a:custGeom>
                <a:rect b="b" l="l" r="r" t="t"/>
                <a:pathLst>
                  <a:path extrusionOk="0" h="585" w="420">
                    <a:moveTo>
                      <a:pt x="344" y="585"/>
                    </a:moveTo>
                    <a:lnTo>
                      <a:pt x="420" y="87"/>
                    </a:lnTo>
                    <a:lnTo>
                      <a:pt x="0" y="0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7"/>
              <p:cNvSpPr/>
              <p:nvPr/>
            </p:nvSpPr>
            <p:spPr>
              <a:xfrm>
                <a:off x="7193002" y="2997968"/>
                <a:ext cx="491195" cy="2076661"/>
              </a:xfrm>
              <a:custGeom>
                <a:rect b="b" l="l" r="r" t="t"/>
                <a:pathLst>
                  <a:path extrusionOk="0" h="1522" w="360">
                    <a:moveTo>
                      <a:pt x="16" y="0"/>
                    </a:moveTo>
                    <a:lnTo>
                      <a:pt x="0" y="729"/>
                    </a:lnTo>
                    <a:lnTo>
                      <a:pt x="8" y="1522"/>
                    </a:lnTo>
                    <a:lnTo>
                      <a:pt x="358" y="600"/>
                    </a:lnTo>
                    <a:lnTo>
                      <a:pt x="360" y="585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58" name="Google Shape;158;p17"/>
              <p:cNvCxnSpPr/>
              <p:nvPr/>
            </p:nvCxnSpPr>
            <p:spPr>
              <a:xfrm flipH="1" rot="10800000">
                <a:off x="6413914" y="2997968"/>
                <a:ext cx="800921" cy="256512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9" name="Google Shape;159;p17"/>
              <p:cNvCxnSpPr/>
              <p:nvPr/>
            </p:nvCxnSpPr>
            <p:spPr>
              <a:xfrm flipH="1" rot="10800000">
                <a:off x="4997634" y="3254480"/>
                <a:ext cx="1416278" cy="817292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60" name="Google Shape;160;p17"/>
              <p:cNvSpPr/>
              <p:nvPr/>
            </p:nvSpPr>
            <p:spPr>
              <a:xfrm>
                <a:off x="4440949" y="4071773"/>
                <a:ext cx="753165" cy="1069713"/>
              </a:xfrm>
              <a:custGeom>
                <a:rect b="b" l="l" r="r" t="t"/>
                <a:pathLst>
                  <a:path extrusionOk="0" h="784" w="552">
                    <a:moveTo>
                      <a:pt x="552" y="784"/>
                    </a:moveTo>
                    <a:lnTo>
                      <a:pt x="0" y="412"/>
                    </a:lnTo>
                    <a:lnTo>
                      <a:pt x="408" y="0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61" name="Google Shape;161;p17"/>
              <p:cNvCxnSpPr/>
              <p:nvPr/>
            </p:nvCxnSpPr>
            <p:spPr>
              <a:xfrm flipH="1">
                <a:off x="5194114" y="4745801"/>
                <a:ext cx="769538" cy="395684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62" name="Google Shape;162;p17"/>
              <p:cNvSpPr/>
              <p:nvPr/>
            </p:nvSpPr>
            <p:spPr>
              <a:xfrm>
                <a:off x="5963654" y="3816625"/>
                <a:ext cx="1717818" cy="929177"/>
              </a:xfrm>
              <a:custGeom>
                <a:rect b="b" l="l" r="r" t="t"/>
                <a:pathLst>
                  <a:path extrusionOk="0" h="681" w="1259">
                    <a:moveTo>
                      <a:pt x="1259" y="0"/>
                    </a:moveTo>
                    <a:lnTo>
                      <a:pt x="902" y="140"/>
                    </a:lnTo>
                    <a:lnTo>
                      <a:pt x="0" y="681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17"/>
              <p:cNvSpPr/>
              <p:nvPr/>
            </p:nvSpPr>
            <p:spPr>
              <a:xfrm>
                <a:off x="5254151" y="5500332"/>
                <a:ext cx="1756021" cy="158273"/>
              </a:xfrm>
              <a:custGeom>
                <a:rect b="b" l="l" r="r" t="t"/>
                <a:pathLst>
                  <a:path extrusionOk="0" h="116" w="1287">
                    <a:moveTo>
                      <a:pt x="1287" y="0"/>
                    </a:moveTo>
                    <a:lnTo>
                      <a:pt x="739" y="38"/>
                    </a:lnTo>
                    <a:lnTo>
                      <a:pt x="0" y="116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17"/>
              <p:cNvSpPr/>
              <p:nvPr/>
            </p:nvSpPr>
            <p:spPr>
              <a:xfrm>
                <a:off x="5194116" y="5074626"/>
                <a:ext cx="2009806" cy="477551"/>
              </a:xfrm>
              <a:custGeom>
                <a:rect b="b" l="l" r="r" t="t"/>
                <a:pathLst>
                  <a:path extrusionOk="0" h="350" w="1473">
                    <a:moveTo>
                      <a:pt x="0" y="49"/>
                    </a:moveTo>
                    <a:lnTo>
                      <a:pt x="783" y="350"/>
                    </a:lnTo>
                    <a:lnTo>
                      <a:pt x="1473" y="0"/>
                    </a:lnTo>
                    <a:lnTo>
                      <a:pt x="1348" y="303"/>
                    </a:lnTo>
                  </a:path>
                </a:pathLst>
              </a:cu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65" name="Google Shape;165;p17"/>
              <p:cNvCxnSpPr/>
              <p:nvPr/>
            </p:nvCxnSpPr>
            <p:spPr>
              <a:xfrm>
                <a:off x="6413918" y="3254481"/>
                <a:ext cx="780454" cy="753166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6" name="Google Shape;166;p17"/>
              <p:cNvCxnSpPr/>
              <p:nvPr/>
            </p:nvCxnSpPr>
            <p:spPr>
              <a:xfrm>
                <a:off x="5177745" y="2944750"/>
                <a:ext cx="1236173" cy="309725"/>
              </a:xfrm>
              <a:prstGeom prst="straightConnector1">
                <a:avLst/>
              </a:prstGeom>
              <a:noFill/>
              <a:ln cap="flat" cmpd="sng" w="9525">
                <a:solidFill>
                  <a:srgbClr val="B044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67" name="Google Shape;167;p17"/>
            <p:cNvSpPr/>
            <p:nvPr/>
          </p:nvSpPr>
          <p:spPr>
            <a:xfrm>
              <a:off x="4328325" y="3121840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5976150" y="2097903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6007107" y="2316978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5145094" y="2917053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4255300" y="3956865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4972850" y="4042590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4407700" y="4610915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7163600" y="3975915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7646200" y="3791765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7865275" y="3890190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7182650" y="2972615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7179475" y="5042715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6947700" y="2324915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5166525" y="5114946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6228563" y="5519759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6992944" y="5472134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6340482" y="5755503"/>
              <a:ext cx="65082" cy="65082"/>
            </a:xfrm>
            <a:prstGeom prst="ellipse">
              <a:avLst/>
            </a:prstGeom>
            <a:solidFill>
              <a:srgbClr val="B0447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4" name="Google Shape;184;p17"/>
            <p:cNvGrpSpPr/>
            <p:nvPr/>
          </p:nvGrpSpPr>
          <p:grpSpPr>
            <a:xfrm>
              <a:off x="6059496" y="2905148"/>
              <a:ext cx="703254" cy="703254"/>
              <a:chOff x="6059496" y="2905148"/>
              <a:chExt cx="703254" cy="703254"/>
            </a:xfrm>
          </p:grpSpPr>
          <p:sp>
            <p:nvSpPr>
              <p:cNvPr id="185" name="Google Shape;185;p17"/>
              <p:cNvSpPr/>
              <p:nvPr/>
            </p:nvSpPr>
            <p:spPr>
              <a:xfrm>
                <a:off x="6059496" y="2905148"/>
                <a:ext cx="703254" cy="703254"/>
              </a:xfrm>
              <a:prstGeom prst="ellipse">
                <a:avLst/>
              </a:prstGeom>
              <a:solidFill>
                <a:srgbClr val="B0447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86" name="Google Shape;186;p17"/>
              <p:cNvGrpSpPr/>
              <p:nvPr/>
            </p:nvGrpSpPr>
            <p:grpSpPr>
              <a:xfrm>
                <a:off x="6216454" y="3034890"/>
                <a:ext cx="389338" cy="443770"/>
                <a:chOff x="4021138" y="1814513"/>
                <a:chExt cx="669925" cy="763588"/>
              </a:xfrm>
            </p:grpSpPr>
            <p:sp>
              <p:nvSpPr>
                <p:cNvPr id="187" name="Google Shape;187;p17"/>
                <p:cNvSpPr/>
                <p:nvPr/>
              </p:nvSpPr>
              <p:spPr>
                <a:xfrm>
                  <a:off x="4140200" y="1938338"/>
                  <a:ext cx="431800" cy="639763"/>
                </a:xfrm>
                <a:custGeom>
                  <a:rect b="b" l="l" r="r" t="t"/>
                  <a:pathLst>
                    <a:path extrusionOk="0" h="403" w="272">
                      <a:moveTo>
                        <a:pt x="136" y="0"/>
                      </a:moveTo>
                      <a:lnTo>
                        <a:pt x="136" y="0"/>
                      </a:lnTo>
                      <a:lnTo>
                        <a:pt x="122" y="2"/>
                      </a:lnTo>
                      <a:lnTo>
                        <a:pt x="109" y="4"/>
                      </a:lnTo>
                      <a:lnTo>
                        <a:pt x="96" y="7"/>
                      </a:lnTo>
                      <a:lnTo>
                        <a:pt x="83" y="11"/>
                      </a:lnTo>
                      <a:lnTo>
                        <a:pt x="71" y="18"/>
                      </a:lnTo>
                      <a:lnTo>
                        <a:pt x="59" y="24"/>
                      </a:lnTo>
                      <a:lnTo>
                        <a:pt x="49" y="32"/>
                      </a:lnTo>
                      <a:lnTo>
                        <a:pt x="40" y="40"/>
                      </a:lnTo>
                      <a:lnTo>
                        <a:pt x="31" y="50"/>
                      </a:lnTo>
                      <a:lnTo>
                        <a:pt x="22" y="61"/>
                      </a:lnTo>
                      <a:lnTo>
                        <a:pt x="16" y="73"/>
                      </a:lnTo>
                      <a:lnTo>
                        <a:pt x="11" y="85"/>
                      </a:lnTo>
                      <a:lnTo>
                        <a:pt x="5" y="97"/>
                      </a:lnTo>
                      <a:lnTo>
                        <a:pt x="2" y="110"/>
                      </a:lnTo>
                      <a:lnTo>
                        <a:pt x="0" y="124"/>
                      </a:lnTo>
                      <a:lnTo>
                        <a:pt x="0" y="138"/>
                      </a:lnTo>
                      <a:lnTo>
                        <a:pt x="0" y="138"/>
                      </a:lnTo>
                      <a:lnTo>
                        <a:pt x="1" y="148"/>
                      </a:lnTo>
                      <a:lnTo>
                        <a:pt x="3" y="161"/>
                      </a:lnTo>
                      <a:lnTo>
                        <a:pt x="6" y="178"/>
                      </a:lnTo>
                      <a:lnTo>
                        <a:pt x="13" y="198"/>
                      </a:lnTo>
                      <a:lnTo>
                        <a:pt x="22" y="220"/>
                      </a:lnTo>
                      <a:lnTo>
                        <a:pt x="29" y="232"/>
                      </a:lnTo>
                      <a:lnTo>
                        <a:pt x="35" y="243"/>
                      </a:lnTo>
                      <a:lnTo>
                        <a:pt x="44" y="255"/>
                      </a:lnTo>
                      <a:lnTo>
                        <a:pt x="53" y="268"/>
                      </a:lnTo>
                      <a:lnTo>
                        <a:pt x="53" y="268"/>
                      </a:lnTo>
                      <a:lnTo>
                        <a:pt x="55" y="273"/>
                      </a:lnTo>
                      <a:lnTo>
                        <a:pt x="58" y="277"/>
                      </a:lnTo>
                      <a:lnTo>
                        <a:pt x="60" y="289"/>
                      </a:lnTo>
                      <a:lnTo>
                        <a:pt x="62" y="301"/>
                      </a:lnTo>
                      <a:lnTo>
                        <a:pt x="63" y="314"/>
                      </a:lnTo>
                      <a:lnTo>
                        <a:pt x="63" y="314"/>
                      </a:lnTo>
                      <a:lnTo>
                        <a:pt x="59" y="316"/>
                      </a:lnTo>
                      <a:lnTo>
                        <a:pt x="57" y="319"/>
                      </a:lnTo>
                      <a:lnTo>
                        <a:pt x="55" y="323"/>
                      </a:lnTo>
                      <a:lnTo>
                        <a:pt x="55" y="329"/>
                      </a:lnTo>
                      <a:lnTo>
                        <a:pt x="55" y="329"/>
                      </a:lnTo>
                      <a:lnTo>
                        <a:pt x="55" y="334"/>
                      </a:lnTo>
                      <a:lnTo>
                        <a:pt x="58" y="339"/>
                      </a:lnTo>
                      <a:lnTo>
                        <a:pt x="58" y="339"/>
                      </a:lnTo>
                      <a:lnTo>
                        <a:pt x="55" y="344"/>
                      </a:lnTo>
                      <a:lnTo>
                        <a:pt x="55" y="349"/>
                      </a:lnTo>
                      <a:lnTo>
                        <a:pt x="55" y="349"/>
                      </a:lnTo>
                      <a:lnTo>
                        <a:pt x="55" y="355"/>
                      </a:lnTo>
                      <a:lnTo>
                        <a:pt x="58" y="360"/>
                      </a:lnTo>
                      <a:lnTo>
                        <a:pt x="58" y="360"/>
                      </a:lnTo>
                      <a:lnTo>
                        <a:pt x="55" y="364"/>
                      </a:lnTo>
                      <a:lnTo>
                        <a:pt x="55" y="370"/>
                      </a:lnTo>
                      <a:lnTo>
                        <a:pt x="55" y="370"/>
                      </a:lnTo>
                      <a:lnTo>
                        <a:pt x="55" y="375"/>
                      </a:lnTo>
                      <a:lnTo>
                        <a:pt x="57" y="381"/>
                      </a:lnTo>
                      <a:lnTo>
                        <a:pt x="61" y="384"/>
                      </a:lnTo>
                      <a:lnTo>
                        <a:pt x="66" y="387"/>
                      </a:lnTo>
                      <a:lnTo>
                        <a:pt x="66" y="387"/>
                      </a:lnTo>
                      <a:lnTo>
                        <a:pt x="68" y="394"/>
                      </a:lnTo>
                      <a:lnTo>
                        <a:pt x="73" y="399"/>
                      </a:lnTo>
                      <a:lnTo>
                        <a:pt x="80" y="402"/>
                      </a:lnTo>
                      <a:lnTo>
                        <a:pt x="83" y="403"/>
                      </a:lnTo>
                      <a:lnTo>
                        <a:pt x="87" y="403"/>
                      </a:lnTo>
                      <a:lnTo>
                        <a:pt x="185" y="403"/>
                      </a:lnTo>
                      <a:lnTo>
                        <a:pt x="185" y="403"/>
                      </a:lnTo>
                      <a:lnTo>
                        <a:pt x="189" y="403"/>
                      </a:lnTo>
                      <a:lnTo>
                        <a:pt x="192" y="402"/>
                      </a:lnTo>
                      <a:lnTo>
                        <a:pt x="198" y="399"/>
                      </a:lnTo>
                      <a:lnTo>
                        <a:pt x="204" y="394"/>
                      </a:lnTo>
                      <a:lnTo>
                        <a:pt x="206" y="387"/>
                      </a:lnTo>
                      <a:lnTo>
                        <a:pt x="206" y="387"/>
                      </a:lnTo>
                      <a:lnTo>
                        <a:pt x="210" y="384"/>
                      </a:lnTo>
                      <a:lnTo>
                        <a:pt x="215" y="381"/>
                      </a:lnTo>
                      <a:lnTo>
                        <a:pt x="217" y="375"/>
                      </a:lnTo>
                      <a:lnTo>
                        <a:pt x="217" y="370"/>
                      </a:lnTo>
                      <a:lnTo>
                        <a:pt x="217" y="370"/>
                      </a:lnTo>
                      <a:lnTo>
                        <a:pt x="217" y="364"/>
                      </a:lnTo>
                      <a:lnTo>
                        <a:pt x="214" y="360"/>
                      </a:lnTo>
                      <a:lnTo>
                        <a:pt x="214" y="360"/>
                      </a:lnTo>
                      <a:lnTo>
                        <a:pt x="217" y="355"/>
                      </a:lnTo>
                      <a:lnTo>
                        <a:pt x="217" y="349"/>
                      </a:lnTo>
                      <a:lnTo>
                        <a:pt x="217" y="349"/>
                      </a:lnTo>
                      <a:lnTo>
                        <a:pt x="217" y="344"/>
                      </a:lnTo>
                      <a:lnTo>
                        <a:pt x="214" y="339"/>
                      </a:lnTo>
                      <a:lnTo>
                        <a:pt x="214" y="339"/>
                      </a:lnTo>
                      <a:lnTo>
                        <a:pt x="217" y="334"/>
                      </a:lnTo>
                      <a:lnTo>
                        <a:pt x="217" y="329"/>
                      </a:lnTo>
                      <a:lnTo>
                        <a:pt x="217" y="329"/>
                      </a:lnTo>
                      <a:lnTo>
                        <a:pt x="217" y="323"/>
                      </a:lnTo>
                      <a:lnTo>
                        <a:pt x="215" y="319"/>
                      </a:lnTo>
                      <a:lnTo>
                        <a:pt x="212" y="316"/>
                      </a:lnTo>
                      <a:lnTo>
                        <a:pt x="208" y="313"/>
                      </a:lnTo>
                      <a:lnTo>
                        <a:pt x="208" y="313"/>
                      </a:lnTo>
                      <a:lnTo>
                        <a:pt x="209" y="303"/>
                      </a:lnTo>
                      <a:lnTo>
                        <a:pt x="210" y="290"/>
                      </a:lnTo>
                      <a:lnTo>
                        <a:pt x="214" y="278"/>
                      </a:lnTo>
                      <a:lnTo>
                        <a:pt x="216" y="273"/>
                      </a:lnTo>
                      <a:lnTo>
                        <a:pt x="219" y="268"/>
                      </a:lnTo>
                      <a:lnTo>
                        <a:pt x="219" y="268"/>
                      </a:lnTo>
                      <a:lnTo>
                        <a:pt x="228" y="255"/>
                      </a:lnTo>
                      <a:lnTo>
                        <a:pt x="236" y="243"/>
                      </a:lnTo>
                      <a:lnTo>
                        <a:pt x="243" y="232"/>
                      </a:lnTo>
                      <a:lnTo>
                        <a:pt x="249" y="220"/>
                      </a:lnTo>
                      <a:lnTo>
                        <a:pt x="259" y="198"/>
                      </a:lnTo>
                      <a:lnTo>
                        <a:pt x="265" y="178"/>
                      </a:lnTo>
                      <a:lnTo>
                        <a:pt x="269" y="161"/>
                      </a:lnTo>
                      <a:lnTo>
                        <a:pt x="271" y="148"/>
                      </a:lnTo>
                      <a:lnTo>
                        <a:pt x="272" y="138"/>
                      </a:lnTo>
                      <a:lnTo>
                        <a:pt x="272" y="138"/>
                      </a:lnTo>
                      <a:lnTo>
                        <a:pt x="272" y="124"/>
                      </a:lnTo>
                      <a:lnTo>
                        <a:pt x="270" y="110"/>
                      </a:lnTo>
                      <a:lnTo>
                        <a:pt x="266" y="97"/>
                      </a:lnTo>
                      <a:lnTo>
                        <a:pt x="261" y="85"/>
                      </a:lnTo>
                      <a:lnTo>
                        <a:pt x="256" y="73"/>
                      </a:lnTo>
                      <a:lnTo>
                        <a:pt x="249" y="61"/>
                      </a:lnTo>
                      <a:lnTo>
                        <a:pt x="241" y="50"/>
                      </a:lnTo>
                      <a:lnTo>
                        <a:pt x="232" y="40"/>
                      </a:lnTo>
                      <a:lnTo>
                        <a:pt x="222" y="32"/>
                      </a:lnTo>
                      <a:lnTo>
                        <a:pt x="212" y="24"/>
                      </a:lnTo>
                      <a:lnTo>
                        <a:pt x="201" y="18"/>
                      </a:lnTo>
                      <a:lnTo>
                        <a:pt x="189" y="11"/>
                      </a:lnTo>
                      <a:lnTo>
                        <a:pt x="177" y="7"/>
                      </a:lnTo>
                      <a:lnTo>
                        <a:pt x="163" y="4"/>
                      </a:lnTo>
                      <a:lnTo>
                        <a:pt x="150" y="2"/>
                      </a:lnTo>
                      <a:lnTo>
                        <a:pt x="136" y="0"/>
                      </a:lnTo>
                      <a:lnTo>
                        <a:pt x="136" y="0"/>
                      </a:lnTo>
                      <a:close/>
                      <a:moveTo>
                        <a:pt x="203" y="349"/>
                      </a:moveTo>
                      <a:lnTo>
                        <a:pt x="203" y="349"/>
                      </a:lnTo>
                      <a:lnTo>
                        <a:pt x="203" y="351"/>
                      </a:lnTo>
                      <a:lnTo>
                        <a:pt x="201" y="353"/>
                      </a:lnTo>
                      <a:lnTo>
                        <a:pt x="201" y="367"/>
                      </a:lnTo>
                      <a:lnTo>
                        <a:pt x="201" y="367"/>
                      </a:lnTo>
                      <a:lnTo>
                        <a:pt x="203" y="368"/>
                      </a:lnTo>
                      <a:lnTo>
                        <a:pt x="203" y="370"/>
                      </a:lnTo>
                      <a:lnTo>
                        <a:pt x="203" y="370"/>
                      </a:lnTo>
                      <a:lnTo>
                        <a:pt x="202" y="373"/>
                      </a:lnTo>
                      <a:lnTo>
                        <a:pt x="200" y="374"/>
                      </a:lnTo>
                      <a:lnTo>
                        <a:pt x="193" y="381"/>
                      </a:lnTo>
                      <a:lnTo>
                        <a:pt x="193" y="382"/>
                      </a:lnTo>
                      <a:lnTo>
                        <a:pt x="193" y="382"/>
                      </a:lnTo>
                      <a:lnTo>
                        <a:pt x="192" y="385"/>
                      </a:lnTo>
                      <a:lnTo>
                        <a:pt x="191" y="387"/>
                      </a:lnTo>
                      <a:lnTo>
                        <a:pt x="188" y="389"/>
                      </a:lnTo>
                      <a:lnTo>
                        <a:pt x="185" y="389"/>
                      </a:lnTo>
                      <a:lnTo>
                        <a:pt x="87" y="389"/>
                      </a:lnTo>
                      <a:lnTo>
                        <a:pt x="87" y="389"/>
                      </a:lnTo>
                      <a:lnTo>
                        <a:pt x="84" y="389"/>
                      </a:lnTo>
                      <a:lnTo>
                        <a:pt x="82" y="387"/>
                      </a:lnTo>
                      <a:lnTo>
                        <a:pt x="80" y="385"/>
                      </a:lnTo>
                      <a:lnTo>
                        <a:pt x="79" y="382"/>
                      </a:lnTo>
                      <a:lnTo>
                        <a:pt x="79" y="381"/>
                      </a:lnTo>
                      <a:lnTo>
                        <a:pt x="72" y="374"/>
                      </a:lnTo>
                      <a:lnTo>
                        <a:pt x="72" y="374"/>
                      </a:lnTo>
                      <a:lnTo>
                        <a:pt x="70" y="373"/>
                      </a:lnTo>
                      <a:lnTo>
                        <a:pt x="69" y="370"/>
                      </a:lnTo>
                      <a:lnTo>
                        <a:pt x="69" y="370"/>
                      </a:lnTo>
                      <a:lnTo>
                        <a:pt x="69" y="369"/>
                      </a:lnTo>
                      <a:lnTo>
                        <a:pt x="71" y="367"/>
                      </a:lnTo>
                      <a:lnTo>
                        <a:pt x="176" y="367"/>
                      </a:lnTo>
                      <a:lnTo>
                        <a:pt x="176" y="353"/>
                      </a:lnTo>
                      <a:lnTo>
                        <a:pt x="71" y="353"/>
                      </a:lnTo>
                      <a:lnTo>
                        <a:pt x="71" y="353"/>
                      </a:lnTo>
                      <a:lnTo>
                        <a:pt x="69" y="351"/>
                      </a:lnTo>
                      <a:lnTo>
                        <a:pt x="69" y="349"/>
                      </a:lnTo>
                      <a:lnTo>
                        <a:pt x="69" y="349"/>
                      </a:lnTo>
                      <a:lnTo>
                        <a:pt x="70" y="347"/>
                      </a:lnTo>
                      <a:lnTo>
                        <a:pt x="71" y="346"/>
                      </a:lnTo>
                      <a:lnTo>
                        <a:pt x="176" y="346"/>
                      </a:lnTo>
                      <a:lnTo>
                        <a:pt x="176" y="332"/>
                      </a:lnTo>
                      <a:lnTo>
                        <a:pt x="70" y="332"/>
                      </a:lnTo>
                      <a:lnTo>
                        <a:pt x="70" y="332"/>
                      </a:lnTo>
                      <a:lnTo>
                        <a:pt x="69" y="330"/>
                      </a:lnTo>
                      <a:lnTo>
                        <a:pt x="69" y="329"/>
                      </a:lnTo>
                      <a:lnTo>
                        <a:pt x="69" y="329"/>
                      </a:lnTo>
                      <a:lnTo>
                        <a:pt x="70" y="326"/>
                      </a:lnTo>
                      <a:lnTo>
                        <a:pt x="72" y="324"/>
                      </a:lnTo>
                      <a:lnTo>
                        <a:pt x="200" y="324"/>
                      </a:lnTo>
                      <a:lnTo>
                        <a:pt x="200" y="324"/>
                      </a:lnTo>
                      <a:lnTo>
                        <a:pt x="202" y="326"/>
                      </a:lnTo>
                      <a:lnTo>
                        <a:pt x="203" y="329"/>
                      </a:lnTo>
                      <a:lnTo>
                        <a:pt x="203" y="329"/>
                      </a:lnTo>
                      <a:lnTo>
                        <a:pt x="203" y="331"/>
                      </a:lnTo>
                      <a:lnTo>
                        <a:pt x="201" y="332"/>
                      </a:lnTo>
                      <a:lnTo>
                        <a:pt x="201" y="346"/>
                      </a:lnTo>
                      <a:lnTo>
                        <a:pt x="201" y="346"/>
                      </a:lnTo>
                      <a:lnTo>
                        <a:pt x="203" y="347"/>
                      </a:lnTo>
                      <a:lnTo>
                        <a:pt x="203" y="349"/>
                      </a:lnTo>
                      <a:lnTo>
                        <a:pt x="203" y="349"/>
                      </a:lnTo>
                      <a:close/>
                      <a:moveTo>
                        <a:pt x="109" y="310"/>
                      </a:moveTo>
                      <a:lnTo>
                        <a:pt x="90" y="195"/>
                      </a:lnTo>
                      <a:lnTo>
                        <a:pt x="92" y="196"/>
                      </a:lnTo>
                      <a:lnTo>
                        <a:pt x="103" y="186"/>
                      </a:lnTo>
                      <a:lnTo>
                        <a:pt x="114" y="196"/>
                      </a:lnTo>
                      <a:lnTo>
                        <a:pt x="125" y="186"/>
                      </a:lnTo>
                      <a:lnTo>
                        <a:pt x="137" y="196"/>
                      </a:lnTo>
                      <a:lnTo>
                        <a:pt x="148" y="186"/>
                      </a:lnTo>
                      <a:lnTo>
                        <a:pt x="158" y="196"/>
                      </a:lnTo>
                      <a:lnTo>
                        <a:pt x="170" y="186"/>
                      </a:lnTo>
                      <a:lnTo>
                        <a:pt x="181" y="196"/>
                      </a:lnTo>
                      <a:lnTo>
                        <a:pt x="163" y="310"/>
                      </a:lnTo>
                      <a:lnTo>
                        <a:pt x="109" y="310"/>
                      </a:lnTo>
                      <a:close/>
                      <a:moveTo>
                        <a:pt x="208" y="260"/>
                      </a:moveTo>
                      <a:lnTo>
                        <a:pt x="208" y="260"/>
                      </a:lnTo>
                      <a:lnTo>
                        <a:pt x="204" y="265"/>
                      </a:lnTo>
                      <a:lnTo>
                        <a:pt x="202" y="272"/>
                      </a:lnTo>
                      <a:lnTo>
                        <a:pt x="197" y="285"/>
                      </a:lnTo>
                      <a:lnTo>
                        <a:pt x="195" y="299"/>
                      </a:lnTo>
                      <a:lnTo>
                        <a:pt x="194" y="310"/>
                      </a:lnTo>
                      <a:lnTo>
                        <a:pt x="177" y="310"/>
                      </a:lnTo>
                      <a:lnTo>
                        <a:pt x="200" y="172"/>
                      </a:lnTo>
                      <a:lnTo>
                        <a:pt x="185" y="170"/>
                      </a:lnTo>
                      <a:lnTo>
                        <a:pt x="184" y="174"/>
                      </a:lnTo>
                      <a:lnTo>
                        <a:pt x="181" y="178"/>
                      </a:lnTo>
                      <a:lnTo>
                        <a:pt x="170" y="168"/>
                      </a:lnTo>
                      <a:lnTo>
                        <a:pt x="158" y="178"/>
                      </a:lnTo>
                      <a:lnTo>
                        <a:pt x="148" y="168"/>
                      </a:lnTo>
                      <a:lnTo>
                        <a:pt x="137" y="178"/>
                      </a:lnTo>
                      <a:lnTo>
                        <a:pt x="125" y="168"/>
                      </a:lnTo>
                      <a:lnTo>
                        <a:pt x="114" y="178"/>
                      </a:lnTo>
                      <a:lnTo>
                        <a:pt x="103" y="168"/>
                      </a:lnTo>
                      <a:lnTo>
                        <a:pt x="92" y="178"/>
                      </a:lnTo>
                      <a:lnTo>
                        <a:pt x="86" y="173"/>
                      </a:lnTo>
                      <a:lnTo>
                        <a:pt x="86" y="170"/>
                      </a:lnTo>
                      <a:lnTo>
                        <a:pt x="72" y="172"/>
                      </a:lnTo>
                      <a:lnTo>
                        <a:pt x="95" y="310"/>
                      </a:lnTo>
                      <a:lnTo>
                        <a:pt x="77" y="310"/>
                      </a:lnTo>
                      <a:lnTo>
                        <a:pt x="77" y="310"/>
                      </a:lnTo>
                      <a:lnTo>
                        <a:pt x="76" y="299"/>
                      </a:lnTo>
                      <a:lnTo>
                        <a:pt x="74" y="285"/>
                      </a:lnTo>
                      <a:lnTo>
                        <a:pt x="71" y="272"/>
                      </a:lnTo>
                      <a:lnTo>
                        <a:pt x="68" y="265"/>
                      </a:lnTo>
                      <a:lnTo>
                        <a:pt x="63" y="260"/>
                      </a:lnTo>
                      <a:lnTo>
                        <a:pt x="63" y="260"/>
                      </a:lnTo>
                      <a:lnTo>
                        <a:pt x="55" y="248"/>
                      </a:lnTo>
                      <a:lnTo>
                        <a:pt x="47" y="236"/>
                      </a:lnTo>
                      <a:lnTo>
                        <a:pt x="41" y="225"/>
                      </a:lnTo>
                      <a:lnTo>
                        <a:pt x="35" y="214"/>
                      </a:lnTo>
                      <a:lnTo>
                        <a:pt x="27" y="194"/>
                      </a:lnTo>
                      <a:lnTo>
                        <a:pt x="20" y="175"/>
                      </a:lnTo>
                      <a:lnTo>
                        <a:pt x="17" y="159"/>
                      </a:lnTo>
                      <a:lnTo>
                        <a:pt x="15" y="147"/>
                      </a:lnTo>
                      <a:lnTo>
                        <a:pt x="14" y="138"/>
                      </a:lnTo>
                      <a:lnTo>
                        <a:pt x="14" y="138"/>
                      </a:lnTo>
                      <a:lnTo>
                        <a:pt x="14" y="125"/>
                      </a:lnTo>
                      <a:lnTo>
                        <a:pt x="16" y="113"/>
                      </a:lnTo>
                      <a:lnTo>
                        <a:pt x="19" y="101"/>
                      </a:lnTo>
                      <a:lnTo>
                        <a:pt x="23" y="90"/>
                      </a:lnTo>
                      <a:lnTo>
                        <a:pt x="29" y="79"/>
                      </a:lnTo>
                      <a:lnTo>
                        <a:pt x="34" y="69"/>
                      </a:lnTo>
                      <a:lnTo>
                        <a:pt x="42" y="60"/>
                      </a:lnTo>
                      <a:lnTo>
                        <a:pt x="49" y="51"/>
                      </a:lnTo>
                      <a:lnTo>
                        <a:pt x="58" y="43"/>
                      </a:lnTo>
                      <a:lnTo>
                        <a:pt x="68" y="36"/>
                      </a:lnTo>
                      <a:lnTo>
                        <a:pt x="77" y="30"/>
                      </a:lnTo>
                      <a:lnTo>
                        <a:pt x="88" y="24"/>
                      </a:lnTo>
                      <a:lnTo>
                        <a:pt x="99" y="21"/>
                      </a:lnTo>
                      <a:lnTo>
                        <a:pt x="111" y="18"/>
                      </a:lnTo>
                      <a:lnTo>
                        <a:pt x="123" y="16"/>
                      </a:lnTo>
                      <a:lnTo>
                        <a:pt x="136" y="16"/>
                      </a:lnTo>
                      <a:lnTo>
                        <a:pt x="136" y="16"/>
                      </a:lnTo>
                      <a:lnTo>
                        <a:pt x="149" y="16"/>
                      </a:lnTo>
                      <a:lnTo>
                        <a:pt x="161" y="18"/>
                      </a:lnTo>
                      <a:lnTo>
                        <a:pt x="173" y="21"/>
                      </a:lnTo>
                      <a:lnTo>
                        <a:pt x="183" y="24"/>
                      </a:lnTo>
                      <a:lnTo>
                        <a:pt x="194" y="30"/>
                      </a:lnTo>
                      <a:lnTo>
                        <a:pt x="204" y="36"/>
                      </a:lnTo>
                      <a:lnTo>
                        <a:pt x="214" y="43"/>
                      </a:lnTo>
                      <a:lnTo>
                        <a:pt x="222" y="51"/>
                      </a:lnTo>
                      <a:lnTo>
                        <a:pt x="230" y="60"/>
                      </a:lnTo>
                      <a:lnTo>
                        <a:pt x="237" y="69"/>
                      </a:lnTo>
                      <a:lnTo>
                        <a:pt x="244" y="79"/>
                      </a:lnTo>
                      <a:lnTo>
                        <a:pt x="248" y="90"/>
                      </a:lnTo>
                      <a:lnTo>
                        <a:pt x="252" y="101"/>
                      </a:lnTo>
                      <a:lnTo>
                        <a:pt x="256" y="113"/>
                      </a:lnTo>
                      <a:lnTo>
                        <a:pt x="258" y="125"/>
                      </a:lnTo>
                      <a:lnTo>
                        <a:pt x="258" y="138"/>
                      </a:lnTo>
                      <a:lnTo>
                        <a:pt x="258" y="138"/>
                      </a:lnTo>
                      <a:lnTo>
                        <a:pt x="257" y="147"/>
                      </a:lnTo>
                      <a:lnTo>
                        <a:pt x="255" y="159"/>
                      </a:lnTo>
                      <a:lnTo>
                        <a:pt x="251" y="175"/>
                      </a:lnTo>
                      <a:lnTo>
                        <a:pt x="245" y="194"/>
                      </a:lnTo>
                      <a:lnTo>
                        <a:pt x="236" y="214"/>
                      </a:lnTo>
                      <a:lnTo>
                        <a:pt x="231" y="225"/>
                      </a:lnTo>
                      <a:lnTo>
                        <a:pt x="224" y="236"/>
                      </a:lnTo>
                      <a:lnTo>
                        <a:pt x="217" y="248"/>
                      </a:lnTo>
                      <a:lnTo>
                        <a:pt x="208" y="260"/>
                      </a:lnTo>
                      <a:lnTo>
                        <a:pt x="208" y="26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8" name="Google Shape;188;p17"/>
                <p:cNvSpPr/>
                <p:nvPr/>
              </p:nvSpPr>
              <p:spPr>
                <a:xfrm>
                  <a:off x="4338638" y="1814513"/>
                  <a:ext cx="23813" cy="6826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9" name="Google Shape;189;p17"/>
                <p:cNvSpPr/>
                <p:nvPr/>
              </p:nvSpPr>
              <p:spPr>
                <a:xfrm>
                  <a:off x="4173538" y="1855788"/>
                  <a:ext cx="55563" cy="71438"/>
                </a:xfrm>
                <a:custGeom>
                  <a:rect b="b" l="l" r="r" t="t"/>
                  <a:pathLst>
                    <a:path extrusionOk="0" h="45" w="35">
                      <a:moveTo>
                        <a:pt x="35" y="37"/>
                      </a:moveTo>
                      <a:lnTo>
                        <a:pt x="12" y="0"/>
                      </a:lnTo>
                      <a:lnTo>
                        <a:pt x="0" y="7"/>
                      </a:lnTo>
                      <a:lnTo>
                        <a:pt x="22" y="45"/>
                      </a:lnTo>
                      <a:lnTo>
                        <a:pt x="35" y="3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0" name="Google Shape;190;p17"/>
                <p:cNvSpPr/>
                <p:nvPr/>
              </p:nvSpPr>
              <p:spPr>
                <a:xfrm>
                  <a:off x="4057650" y="1976438"/>
                  <a:ext cx="69850" cy="53975"/>
                </a:xfrm>
                <a:custGeom>
                  <a:rect b="b" l="l" r="r" t="t"/>
                  <a:pathLst>
                    <a:path extrusionOk="0" h="34" w="44">
                      <a:moveTo>
                        <a:pt x="44" y="22"/>
                      </a:moveTo>
                      <a:lnTo>
                        <a:pt x="7" y="0"/>
                      </a:lnTo>
                      <a:lnTo>
                        <a:pt x="0" y="12"/>
                      </a:lnTo>
                      <a:lnTo>
                        <a:pt x="38" y="34"/>
                      </a:lnTo>
                      <a:lnTo>
                        <a:pt x="44" y="2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1" name="Google Shape;191;p17"/>
                <p:cNvSpPr/>
                <p:nvPr/>
              </p:nvSpPr>
              <p:spPr>
                <a:xfrm>
                  <a:off x="4021138" y="2143125"/>
                  <a:ext cx="68263" cy="22225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2" name="Google Shape;192;p17"/>
                <p:cNvSpPr/>
                <p:nvPr/>
              </p:nvSpPr>
              <p:spPr>
                <a:xfrm>
                  <a:off x="4621213" y="2133600"/>
                  <a:ext cx="69850" cy="22225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3" name="Google Shape;193;p17"/>
                <p:cNvSpPr/>
                <p:nvPr/>
              </p:nvSpPr>
              <p:spPr>
                <a:xfrm>
                  <a:off x="4578350" y="1966913"/>
                  <a:ext cx="69850" cy="53975"/>
                </a:xfrm>
                <a:custGeom>
                  <a:rect b="b" l="l" r="r" t="t"/>
                  <a:pathLst>
                    <a:path extrusionOk="0" h="34" w="44">
                      <a:moveTo>
                        <a:pt x="44" y="13"/>
                      </a:moveTo>
                      <a:lnTo>
                        <a:pt x="38" y="0"/>
                      </a:lnTo>
                      <a:lnTo>
                        <a:pt x="0" y="22"/>
                      </a:lnTo>
                      <a:lnTo>
                        <a:pt x="7" y="34"/>
                      </a:lnTo>
                      <a:lnTo>
                        <a:pt x="44" y="1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4" name="Google Shape;194;p17"/>
                <p:cNvSpPr/>
                <p:nvPr/>
              </p:nvSpPr>
              <p:spPr>
                <a:xfrm>
                  <a:off x="4473575" y="1849438"/>
                  <a:ext cx="55563" cy="73025"/>
                </a:xfrm>
                <a:custGeom>
                  <a:rect b="b" l="l" r="r" t="t"/>
                  <a:pathLst>
                    <a:path extrusionOk="0" h="46" w="35">
                      <a:moveTo>
                        <a:pt x="35" y="8"/>
                      </a:moveTo>
                      <a:lnTo>
                        <a:pt x="23" y="0"/>
                      </a:lnTo>
                      <a:lnTo>
                        <a:pt x="0" y="38"/>
                      </a:lnTo>
                      <a:lnTo>
                        <a:pt x="13" y="46"/>
                      </a:lnTo>
                      <a:lnTo>
                        <a:pt x="35" y="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5" name="Google Shape;195;p17"/>
                <p:cNvSpPr/>
                <p:nvPr/>
              </p:nvSpPr>
              <p:spPr>
                <a:xfrm>
                  <a:off x="4579938" y="2271713"/>
                  <a:ext cx="73025" cy="52388"/>
                </a:xfrm>
                <a:custGeom>
                  <a:rect b="b" l="l" r="r" t="t"/>
                  <a:pathLst>
                    <a:path extrusionOk="0" h="33" w="46">
                      <a:moveTo>
                        <a:pt x="0" y="12"/>
                      </a:moveTo>
                      <a:lnTo>
                        <a:pt x="38" y="33"/>
                      </a:lnTo>
                      <a:lnTo>
                        <a:pt x="46" y="22"/>
                      </a:lnTo>
                      <a:lnTo>
                        <a:pt x="8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6" name="Google Shape;196;p17"/>
                <p:cNvSpPr/>
                <p:nvPr/>
              </p:nvSpPr>
              <p:spPr>
                <a:xfrm>
                  <a:off x="4059238" y="2279650"/>
                  <a:ext cx="71438" cy="53975"/>
                </a:xfrm>
                <a:custGeom>
                  <a:rect b="b" l="l" r="r" t="t"/>
                  <a:pathLst>
                    <a:path extrusionOk="0" h="34" w="45">
                      <a:moveTo>
                        <a:pt x="0" y="22"/>
                      </a:moveTo>
                      <a:lnTo>
                        <a:pt x="8" y="34"/>
                      </a:lnTo>
                      <a:lnTo>
                        <a:pt x="45" y="12"/>
                      </a:lnTo>
                      <a:lnTo>
                        <a:pt x="38" y="0"/>
                      </a:lnTo>
                      <a:lnTo>
                        <a:pt x="0" y="2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197" name="Google Shape;197;p17"/>
            <p:cNvGrpSpPr/>
            <p:nvPr/>
          </p:nvGrpSpPr>
          <p:grpSpPr>
            <a:xfrm>
              <a:off x="4708532" y="3803672"/>
              <a:ext cx="568318" cy="568318"/>
              <a:chOff x="4708532" y="3803672"/>
              <a:chExt cx="568318" cy="568318"/>
            </a:xfrm>
          </p:grpSpPr>
          <p:sp>
            <p:nvSpPr>
              <p:cNvPr id="198" name="Google Shape;198;p17"/>
              <p:cNvSpPr/>
              <p:nvPr/>
            </p:nvSpPr>
            <p:spPr>
              <a:xfrm>
                <a:off x="4708532" y="3803672"/>
                <a:ext cx="568318" cy="568318"/>
              </a:xfrm>
              <a:prstGeom prst="ellipse">
                <a:avLst/>
              </a:prstGeom>
              <a:solidFill>
                <a:srgbClr val="7B5A8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99" name="Google Shape;199;p17"/>
              <p:cNvGrpSpPr/>
              <p:nvPr/>
            </p:nvGrpSpPr>
            <p:grpSpPr>
              <a:xfrm>
                <a:off x="4853752" y="3921175"/>
                <a:ext cx="277878" cy="333313"/>
                <a:chOff x="4051300" y="3109913"/>
                <a:chExt cx="628650" cy="754063"/>
              </a:xfrm>
            </p:grpSpPr>
            <p:sp>
              <p:nvSpPr>
                <p:cNvPr id="200" name="Google Shape;200;p17"/>
                <p:cNvSpPr/>
                <p:nvPr/>
              </p:nvSpPr>
              <p:spPr>
                <a:xfrm>
                  <a:off x="4051300" y="3109913"/>
                  <a:ext cx="628650" cy="754063"/>
                </a:xfrm>
                <a:custGeom>
                  <a:rect b="b" l="l" r="r" t="t"/>
                  <a:pathLst>
                    <a:path extrusionOk="0" h="475" w="396">
                      <a:moveTo>
                        <a:pt x="396" y="427"/>
                      </a:moveTo>
                      <a:lnTo>
                        <a:pt x="396" y="427"/>
                      </a:lnTo>
                      <a:lnTo>
                        <a:pt x="396" y="411"/>
                      </a:lnTo>
                      <a:lnTo>
                        <a:pt x="395" y="393"/>
                      </a:lnTo>
                      <a:lnTo>
                        <a:pt x="393" y="386"/>
                      </a:lnTo>
                      <a:lnTo>
                        <a:pt x="391" y="378"/>
                      </a:lnTo>
                      <a:lnTo>
                        <a:pt x="387" y="373"/>
                      </a:lnTo>
                      <a:lnTo>
                        <a:pt x="384" y="367"/>
                      </a:lnTo>
                      <a:lnTo>
                        <a:pt x="378" y="362"/>
                      </a:lnTo>
                      <a:lnTo>
                        <a:pt x="376" y="361"/>
                      </a:lnTo>
                      <a:lnTo>
                        <a:pt x="376" y="361"/>
                      </a:lnTo>
                      <a:lnTo>
                        <a:pt x="364" y="353"/>
                      </a:lnTo>
                      <a:lnTo>
                        <a:pt x="352" y="344"/>
                      </a:lnTo>
                      <a:lnTo>
                        <a:pt x="341" y="335"/>
                      </a:lnTo>
                      <a:lnTo>
                        <a:pt x="330" y="324"/>
                      </a:lnTo>
                      <a:lnTo>
                        <a:pt x="320" y="313"/>
                      </a:lnTo>
                      <a:lnTo>
                        <a:pt x="311" y="303"/>
                      </a:lnTo>
                      <a:lnTo>
                        <a:pt x="302" y="290"/>
                      </a:lnTo>
                      <a:lnTo>
                        <a:pt x="294" y="278"/>
                      </a:lnTo>
                      <a:lnTo>
                        <a:pt x="287" y="265"/>
                      </a:lnTo>
                      <a:lnTo>
                        <a:pt x="280" y="251"/>
                      </a:lnTo>
                      <a:lnTo>
                        <a:pt x="274" y="237"/>
                      </a:lnTo>
                      <a:lnTo>
                        <a:pt x="270" y="223"/>
                      </a:lnTo>
                      <a:lnTo>
                        <a:pt x="265" y="207"/>
                      </a:lnTo>
                      <a:lnTo>
                        <a:pt x="262" y="193"/>
                      </a:lnTo>
                      <a:lnTo>
                        <a:pt x="260" y="178"/>
                      </a:lnTo>
                      <a:lnTo>
                        <a:pt x="258" y="162"/>
                      </a:lnTo>
                      <a:lnTo>
                        <a:pt x="258" y="144"/>
                      </a:lnTo>
                      <a:lnTo>
                        <a:pt x="258" y="144"/>
                      </a:lnTo>
                      <a:lnTo>
                        <a:pt x="258" y="133"/>
                      </a:lnTo>
                      <a:lnTo>
                        <a:pt x="256" y="120"/>
                      </a:lnTo>
                      <a:lnTo>
                        <a:pt x="249" y="90"/>
                      </a:lnTo>
                      <a:lnTo>
                        <a:pt x="250" y="90"/>
                      </a:lnTo>
                      <a:lnTo>
                        <a:pt x="245" y="71"/>
                      </a:lnTo>
                      <a:lnTo>
                        <a:pt x="245" y="71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1" y="64"/>
                      </a:lnTo>
                      <a:lnTo>
                        <a:pt x="241" y="64"/>
                      </a:lnTo>
                      <a:lnTo>
                        <a:pt x="241" y="64"/>
                      </a:lnTo>
                      <a:lnTo>
                        <a:pt x="241" y="64"/>
                      </a:lnTo>
                      <a:lnTo>
                        <a:pt x="239" y="57"/>
                      </a:lnTo>
                      <a:lnTo>
                        <a:pt x="239" y="57"/>
                      </a:lnTo>
                      <a:lnTo>
                        <a:pt x="239" y="57"/>
                      </a:lnTo>
                      <a:lnTo>
                        <a:pt x="239" y="57"/>
                      </a:lnTo>
                      <a:lnTo>
                        <a:pt x="237" y="52"/>
                      </a:lnTo>
                      <a:lnTo>
                        <a:pt x="237" y="52"/>
                      </a:lnTo>
                      <a:lnTo>
                        <a:pt x="237" y="51"/>
                      </a:lnTo>
                      <a:lnTo>
                        <a:pt x="237" y="51"/>
                      </a:lnTo>
                      <a:lnTo>
                        <a:pt x="235" y="47"/>
                      </a:lnTo>
                      <a:lnTo>
                        <a:pt x="235" y="47"/>
                      </a:lnTo>
                      <a:lnTo>
                        <a:pt x="235" y="44"/>
                      </a:lnTo>
                      <a:lnTo>
                        <a:pt x="235" y="44"/>
                      </a:lnTo>
                      <a:lnTo>
                        <a:pt x="233" y="41"/>
                      </a:lnTo>
                      <a:lnTo>
                        <a:pt x="233" y="41"/>
                      </a:lnTo>
                      <a:lnTo>
                        <a:pt x="233" y="39"/>
                      </a:lnTo>
                      <a:lnTo>
                        <a:pt x="233" y="39"/>
                      </a:lnTo>
                      <a:lnTo>
                        <a:pt x="231" y="36"/>
                      </a:lnTo>
                      <a:lnTo>
                        <a:pt x="231" y="36"/>
                      </a:lnTo>
                      <a:lnTo>
                        <a:pt x="230" y="34"/>
                      </a:lnTo>
                      <a:lnTo>
                        <a:pt x="230" y="34"/>
                      </a:lnTo>
                      <a:lnTo>
                        <a:pt x="229" y="31"/>
                      </a:lnTo>
                      <a:lnTo>
                        <a:pt x="229" y="31"/>
                      </a:lnTo>
                      <a:lnTo>
                        <a:pt x="227" y="29"/>
                      </a:lnTo>
                      <a:lnTo>
                        <a:pt x="227" y="29"/>
                      </a:lnTo>
                      <a:lnTo>
                        <a:pt x="226" y="27"/>
                      </a:lnTo>
                      <a:lnTo>
                        <a:pt x="226" y="27"/>
                      </a:lnTo>
                      <a:lnTo>
                        <a:pt x="225" y="25"/>
                      </a:lnTo>
                      <a:lnTo>
                        <a:pt x="225" y="25"/>
                      </a:lnTo>
                      <a:lnTo>
                        <a:pt x="223" y="23"/>
                      </a:lnTo>
                      <a:lnTo>
                        <a:pt x="223" y="23"/>
                      </a:lnTo>
                      <a:lnTo>
                        <a:pt x="222" y="21"/>
                      </a:lnTo>
                      <a:lnTo>
                        <a:pt x="222" y="21"/>
                      </a:lnTo>
                      <a:lnTo>
                        <a:pt x="221" y="18"/>
                      </a:lnTo>
                      <a:lnTo>
                        <a:pt x="221" y="18"/>
                      </a:lnTo>
                      <a:lnTo>
                        <a:pt x="220" y="17"/>
                      </a:lnTo>
                      <a:lnTo>
                        <a:pt x="220" y="17"/>
                      </a:lnTo>
                      <a:lnTo>
                        <a:pt x="219" y="15"/>
                      </a:lnTo>
                      <a:lnTo>
                        <a:pt x="219" y="15"/>
                      </a:lnTo>
                      <a:lnTo>
                        <a:pt x="217" y="14"/>
                      </a:lnTo>
                      <a:lnTo>
                        <a:pt x="217" y="14"/>
                      </a:lnTo>
                      <a:lnTo>
                        <a:pt x="216" y="12"/>
                      </a:lnTo>
                      <a:lnTo>
                        <a:pt x="216" y="12"/>
                      </a:lnTo>
                      <a:lnTo>
                        <a:pt x="214" y="11"/>
                      </a:lnTo>
                      <a:lnTo>
                        <a:pt x="214" y="11"/>
                      </a:lnTo>
                      <a:lnTo>
                        <a:pt x="213" y="10"/>
                      </a:lnTo>
                      <a:lnTo>
                        <a:pt x="213" y="10"/>
                      </a:lnTo>
                      <a:lnTo>
                        <a:pt x="211" y="8"/>
                      </a:lnTo>
                      <a:lnTo>
                        <a:pt x="211" y="8"/>
                      </a:lnTo>
                      <a:lnTo>
                        <a:pt x="210" y="8"/>
                      </a:lnTo>
                      <a:lnTo>
                        <a:pt x="210" y="8"/>
                      </a:lnTo>
                      <a:lnTo>
                        <a:pt x="205" y="3"/>
                      </a:lnTo>
                      <a:lnTo>
                        <a:pt x="198" y="0"/>
                      </a:lnTo>
                      <a:lnTo>
                        <a:pt x="192" y="3"/>
                      </a:lnTo>
                      <a:lnTo>
                        <a:pt x="192" y="3"/>
                      </a:lnTo>
                      <a:lnTo>
                        <a:pt x="189" y="6"/>
                      </a:lnTo>
                      <a:lnTo>
                        <a:pt x="189" y="6"/>
                      </a:lnTo>
                      <a:lnTo>
                        <a:pt x="187" y="7"/>
                      </a:lnTo>
                      <a:lnTo>
                        <a:pt x="187" y="7"/>
                      </a:lnTo>
                      <a:lnTo>
                        <a:pt x="185" y="8"/>
                      </a:lnTo>
                      <a:lnTo>
                        <a:pt x="185" y="8"/>
                      </a:lnTo>
                      <a:lnTo>
                        <a:pt x="184" y="9"/>
                      </a:lnTo>
                      <a:lnTo>
                        <a:pt x="184" y="9"/>
                      </a:lnTo>
                      <a:lnTo>
                        <a:pt x="183" y="10"/>
                      </a:lnTo>
                      <a:lnTo>
                        <a:pt x="183" y="10"/>
                      </a:lnTo>
                      <a:lnTo>
                        <a:pt x="182" y="11"/>
                      </a:lnTo>
                      <a:lnTo>
                        <a:pt x="182" y="11"/>
                      </a:lnTo>
                      <a:lnTo>
                        <a:pt x="181" y="12"/>
                      </a:lnTo>
                      <a:lnTo>
                        <a:pt x="181" y="12"/>
                      </a:lnTo>
                      <a:lnTo>
                        <a:pt x="179" y="14"/>
                      </a:lnTo>
                      <a:lnTo>
                        <a:pt x="179" y="14"/>
                      </a:lnTo>
                      <a:lnTo>
                        <a:pt x="178" y="15"/>
                      </a:lnTo>
                      <a:lnTo>
                        <a:pt x="178" y="15"/>
                      </a:lnTo>
                      <a:lnTo>
                        <a:pt x="177" y="17"/>
                      </a:lnTo>
                      <a:lnTo>
                        <a:pt x="177" y="17"/>
                      </a:lnTo>
                      <a:lnTo>
                        <a:pt x="176" y="18"/>
                      </a:lnTo>
                      <a:lnTo>
                        <a:pt x="176" y="18"/>
                      </a:lnTo>
                      <a:lnTo>
                        <a:pt x="175" y="21"/>
                      </a:lnTo>
                      <a:lnTo>
                        <a:pt x="175" y="21"/>
                      </a:lnTo>
                      <a:lnTo>
                        <a:pt x="172" y="23"/>
                      </a:lnTo>
                      <a:lnTo>
                        <a:pt x="172" y="23"/>
                      </a:lnTo>
                      <a:lnTo>
                        <a:pt x="171" y="25"/>
                      </a:lnTo>
                      <a:lnTo>
                        <a:pt x="171" y="25"/>
                      </a:lnTo>
                      <a:lnTo>
                        <a:pt x="170" y="27"/>
                      </a:lnTo>
                      <a:lnTo>
                        <a:pt x="170" y="27"/>
                      </a:lnTo>
                      <a:lnTo>
                        <a:pt x="169" y="28"/>
                      </a:lnTo>
                      <a:lnTo>
                        <a:pt x="169" y="28"/>
                      </a:lnTo>
                      <a:lnTo>
                        <a:pt x="168" y="31"/>
                      </a:lnTo>
                      <a:lnTo>
                        <a:pt x="168" y="31"/>
                      </a:lnTo>
                      <a:lnTo>
                        <a:pt x="167" y="34"/>
                      </a:lnTo>
                      <a:lnTo>
                        <a:pt x="167" y="34"/>
                      </a:lnTo>
                      <a:lnTo>
                        <a:pt x="166" y="36"/>
                      </a:lnTo>
                      <a:lnTo>
                        <a:pt x="166" y="36"/>
                      </a:lnTo>
                      <a:lnTo>
                        <a:pt x="165" y="38"/>
                      </a:lnTo>
                      <a:lnTo>
                        <a:pt x="165" y="38"/>
                      </a:lnTo>
                      <a:lnTo>
                        <a:pt x="164" y="41"/>
                      </a:lnTo>
                      <a:lnTo>
                        <a:pt x="164" y="41"/>
                      </a:lnTo>
                      <a:lnTo>
                        <a:pt x="163" y="43"/>
                      </a:lnTo>
                      <a:lnTo>
                        <a:pt x="163" y="43"/>
                      </a:lnTo>
                      <a:lnTo>
                        <a:pt x="160" y="47"/>
                      </a:lnTo>
                      <a:lnTo>
                        <a:pt x="160" y="47"/>
                      </a:lnTo>
                      <a:lnTo>
                        <a:pt x="159" y="49"/>
                      </a:lnTo>
                      <a:lnTo>
                        <a:pt x="159" y="49"/>
                      </a:lnTo>
                      <a:lnTo>
                        <a:pt x="158" y="52"/>
                      </a:lnTo>
                      <a:lnTo>
                        <a:pt x="158" y="52"/>
                      </a:lnTo>
                      <a:lnTo>
                        <a:pt x="157" y="55"/>
                      </a:lnTo>
                      <a:lnTo>
                        <a:pt x="157" y="55"/>
                      </a:lnTo>
                      <a:lnTo>
                        <a:pt x="156" y="58"/>
                      </a:lnTo>
                      <a:lnTo>
                        <a:pt x="156" y="58"/>
                      </a:lnTo>
                      <a:lnTo>
                        <a:pt x="155" y="62"/>
                      </a:lnTo>
                      <a:lnTo>
                        <a:pt x="155" y="62"/>
                      </a:lnTo>
                      <a:lnTo>
                        <a:pt x="154" y="64"/>
                      </a:lnTo>
                      <a:lnTo>
                        <a:pt x="154" y="64"/>
                      </a:lnTo>
                      <a:lnTo>
                        <a:pt x="153" y="69"/>
                      </a:lnTo>
                      <a:lnTo>
                        <a:pt x="153" y="69"/>
                      </a:lnTo>
                      <a:lnTo>
                        <a:pt x="152" y="70"/>
                      </a:lnTo>
                      <a:lnTo>
                        <a:pt x="152" y="70"/>
                      </a:lnTo>
                      <a:lnTo>
                        <a:pt x="152" y="71"/>
                      </a:lnTo>
                      <a:lnTo>
                        <a:pt x="152" y="71"/>
                      </a:lnTo>
                      <a:lnTo>
                        <a:pt x="152" y="71"/>
                      </a:lnTo>
                      <a:lnTo>
                        <a:pt x="146" y="90"/>
                      </a:lnTo>
                      <a:lnTo>
                        <a:pt x="148" y="90"/>
                      </a:lnTo>
                      <a:lnTo>
                        <a:pt x="148" y="90"/>
                      </a:lnTo>
                      <a:lnTo>
                        <a:pt x="141" y="120"/>
                      </a:lnTo>
                      <a:lnTo>
                        <a:pt x="139" y="133"/>
                      </a:lnTo>
                      <a:lnTo>
                        <a:pt x="139" y="144"/>
                      </a:lnTo>
                      <a:lnTo>
                        <a:pt x="139" y="162"/>
                      </a:lnTo>
                      <a:lnTo>
                        <a:pt x="139" y="162"/>
                      </a:lnTo>
                      <a:lnTo>
                        <a:pt x="137" y="178"/>
                      </a:lnTo>
                      <a:lnTo>
                        <a:pt x="135" y="193"/>
                      </a:lnTo>
                      <a:lnTo>
                        <a:pt x="131" y="209"/>
                      </a:lnTo>
                      <a:lnTo>
                        <a:pt x="127" y="223"/>
                      </a:lnTo>
                      <a:lnTo>
                        <a:pt x="122" y="237"/>
                      </a:lnTo>
                      <a:lnTo>
                        <a:pt x="116" y="251"/>
                      </a:lnTo>
                      <a:lnTo>
                        <a:pt x="110" y="265"/>
                      </a:lnTo>
                      <a:lnTo>
                        <a:pt x="102" y="278"/>
                      </a:lnTo>
                      <a:lnTo>
                        <a:pt x="95" y="290"/>
                      </a:lnTo>
                      <a:lnTo>
                        <a:pt x="86" y="303"/>
                      </a:lnTo>
                      <a:lnTo>
                        <a:pt x="76" y="313"/>
                      </a:lnTo>
                      <a:lnTo>
                        <a:pt x="67" y="324"/>
                      </a:lnTo>
                      <a:lnTo>
                        <a:pt x="56" y="335"/>
                      </a:lnTo>
                      <a:lnTo>
                        <a:pt x="44" y="344"/>
                      </a:lnTo>
                      <a:lnTo>
                        <a:pt x="32" y="353"/>
                      </a:lnTo>
                      <a:lnTo>
                        <a:pt x="20" y="361"/>
                      </a:lnTo>
                      <a:lnTo>
                        <a:pt x="19" y="362"/>
                      </a:lnTo>
                      <a:lnTo>
                        <a:pt x="19" y="362"/>
                      </a:lnTo>
                      <a:lnTo>
                        <a:pt x="13" y="367"/>
                      </a:lnTo>
                      <a:lnTo>
                        <a:pt x="13" y="367"/>
                      </a:lnTo>
                      <a:lnTo>
                        <a:pt x="8" y="372"/>
                      </a:lnTo>
                      <a:lnTo>
                        <a:pt x="6" y="378"/>
                      </a:lnTo>
                      <a:lnTo>
                        <a:pt x="4" y="386"/>
                      </a:lnTo>
                      <a:lnTo>
                        <a:pt x="2" y="393"/>
                      </a:lnTo>
                      <a:lnTo>
                        <a:pt x="1" y="411"/>
                      </a:lnTo>
                      <a:lnTo>
                        <a:pt x="0" y="426"/>
                      </a:lnTo>
                      <a:lnTo>
                        <a:pt x="0" y="426"/>
                      </a:lnTo>
                      <a:lnTo>
                        <a:pt x="1" y="438"/>
                      </a:lnTo>
                      <a:lnTo>
                        <a:pt x="1" y="444"/>
                      </a:lnTo>
                      <a:lnTo>
                        <a:pt x="2" y="450"/>
                      </a:lnTo>
                      <a:lnTo>
                        <a:pt x="2" y="450"/>
                      </a:lnTo>
                      <a:lnTo>
                        <a:pt x="57" y="450"/>
                      </a:lnTo>
                      <a:lnTo>
                        <a:pt x="57" y="450"/>
                      </a:lnTo>
                      <a:lnTo>
                        <a:pt x="58" y="461"/>
                      </a:lnTo>
                      <a:lnTo>
                        <a:pt x="59" y="474"/>
                      </a:lnTo>
                      <a:lnTo>
                        <a:pt x="72" y="474"/>
                      </a:lnTo>
                      <a:lnTo>
                        <a:pt x="111" y="474"/>
                      </a:lnTo>
                      <a:lnTo>
                        <a:pt x="124" y="474"/>
                      </a:lnTo>
                      <a:lnTo>
                        <a:pt x="125" y="461"/>
                      </a:lnTo>
                      <a:lnTo>
                        <a:pt x="125" y="461"/>
                      </a:lnTo>
                      <a:lnTo>
                        <a:pt x="125" y="450"/>
                      </a:lnTo>
                      <a:lnTo>
                        <a:pt x="138" y="450"/>
                      </a:lnTo>
                      <a:lnTo>
                        <a:pt x="138" y="450"/>
                      </a:lnTo>
                      <a:lnTo>
                        <a:pt x="139" y="469"/>
                      </a:lnTo>
                      <a:lnTo>
                        <a:pt x="140" y="475"/>
                      </a:lnTo>
                      <a:lnTo>
                        <a:pt x="257" y="475"/>
                      </a:lnTo>
                      <a:lnTo>
                        <a:pt x="258" y="469"/>
                      </a:lnTo>
                      <a:lnTo>
                        <a:pt x="258" y="469"/>
                      </a:lnTo>
                      <a:lnTo>
                        <a:pt x="259" y="450"/>
                      </a:lnTo>
                      <a:lnTo>
                        <a:pt x="271" y="450"/>
                      </a:lnTo>
                      <a:lnTo>
                        <a:pt x="271" y="450"/>
                      </a:lnTo>
                      <a:lnTo>
                        <a:pt x="272" y="461"/>
                      </a:lnTo>
                      <a:lnTo>
                        <a:pt x="273" y="474"/>
                      </a:lnTo>
                      <a:lnTo>
                        <a:pt x="286" y="474"/>
                      </a:lnTo>
                      <a:lnTo>
                        <a:pt x="325" y="474"/>
                      </a:lnTo>
                      <a:lnTo>
                        <a:pt x="338" y="474"/>
                      </a:lnTo>
                      <a:lnTo>
                        <a:pt x="339" y="461"/>
                      </a:lnTo>
                      <a:lnTo>
                        <a:pt x="339" y="461"/>
                      </a:lnTo>
                      <a:lnTo>
                        <a:pt x="339" y="450"/>
                      </a:lnTo>
                      <a:lnTo>
                        <a:pt x="395" y="450"/>
                      </a:lnTo>
                      <a:lnTo>
                        <a:pt x="395" y="450"/>
                      </a:lnTo>
                      <a:lnTo>
                        <a:pt x="396" y="444"/>
                      </a:lnTo>
                      <a:lnTo>
                        <a:pt x="396" y="444"/>
                      </a:lnTo>
                      <a:lnTo>
                        <a:pt x="396" y="438"/>
                      </a:lnTo>
                      <a:lnTo>
                        <a:pt x="396" y="427"/>
                      </a:lnTo>
                      <a:lnTo>
                        <a:pt x="396" y="427"/>
                      </a:lnTo>
                      <a:close/>
                      <a:moveTo>
                        <a:pt x="369" y="373"/>
                      </a:moveTo>
                      <a:lnTo>
                        <a:pt x="374" y="378"/>
                      </a:lnTo>
                      <a:lnTo>
                        <a:pt x="374" y="378"/>
                      </a:lnTo>
                      <a:lnTo>
                        <a:pt x="376" y="380"/>
                      </a:lnTo>
                      <a:lnTo>
                        <a:pt x="378" y="384"/>
                      </a:lnTo>
                      <a:lnTo>
                        <a:pt x="376" y="384"/>
                      </a:lnTo>
                      <a:lnTo>
                        <a:pt x="375" y="382"/>
                      </a:lnTo>
                      <a:lnTo>
                        <a:pt x="375" y="382"/>
                      </a:lnTo>
                      <a:lnTo>
                        <a:pt x="362" y="377"/>
                      </a:lnTo>
                      <a:lnTo>
                        <a:pt x="351" y="371"/>
                      </a:lnTo>
                      <a:lnTo>
                        <a:pt x="339" y="363"/>
                      </a:lnTo>
                      <a:lnTo>
                        <a:pt x="328" y="355"/>
                      </a:lnTo>
                      <a:lnTo>
                        <a:pt x="318" y="348"/>
                      </a:lnTo>
                      <a:lnTo>
                        <a:pt x="308" y="339"/>
                      </a:lnTo>
                      <a:lnTo>
                        <a:pt x="300" y="331"/>
                      </a:lnTo>
                      <a:lnTo>
                        <a:pt x="292" y="322"/>
                      </a:lnTo>
                      <a:lnTo>
                        <a:pt x="285" y="312"/>
                      </a:lnTo>
                      <a:lnTo>
                        <a:pt x="279" y="303"/>
                      </a:lnTo>
                      <a:lnTo>
                        <a:pt x="274" y="292"/>
                      </a:lnTo>
                      <a:lnTo>
                        <a:pt x="268" y="281"/>
                      </a:lnTo>
                      <a:lnTo>
                        <a:pt x="265" y="270"/>
                      </a:lnTo>
                      <a:lnTo>
                        <a:pt x="262" y="259"/>
                      </a:lnTo>
                      <a:lnTo>
                        <a:pt x="260" y="249"/>
                      </a:lnTo>
                      <a:lnTo>
                        <a:pt x="259" y="237"/>
                      </a:lnTo>
                      <a:lnTo>
                        <a:pt x="259" y="237"/>
                      </a:lnTo>
                      <a:lnTo>
                        <a:pt x="267" y="257"/>
                      </a:lnTo>
                      <a:lnTo>
                        <a:pt x="278" y="278"/>
                      </a:lnTo>
                      <a:lnTo>
                        <a:pt x="289" y="296"/>
                      </a:lnTo>
                      <a:lnTo>
                        <a:pt x="302" y="314"/>
                      </a:lnTo>
                      <a:lnTo>
                        <a:pt x="317" y="331"/>
                      </a:lnTo>
                      <a:lnTo>
                        <a:pt x="333" y="347"/>
                      </a:lnTo>
                      <a:lnTo>
                        <a:pt x="351" y="360"/>
                      </a:lnTo>
                      <a:lnTo>
                        <a:pt x="369" y="373"/>
                      </a:lnTo>
                      <a:lnTo>
                        <a:pt x="369" y="373"/>
                      </a:lnTo>
                      <a:close/>
                      <a:moveTo>
                        <a:pt x="166" y="75"/>
                      </a:moveTo>
                      <a:lnTo>
                        <a:pt x="166" y="75"/>
                      </a:lnTo>
                      <a:lnTo>
                        <a:pt x="166" y="74"/>
                      </a:lnTo>
                      <a:lnTo>
                        <a:pt x="166" y="74"/>
                      </a:lnTo>
                      <a:lnTo>
                        <a:pt x="167" y="70"/>
                      </a:lnTo>
                      <a:lnTo>
                        <a:pt x="167" y="70"/>
                      </a:lnTo>
                      <a:lnTo>
                        <a:pt x="168" y="68"/>
                      </a:lnTo>
                      <a:lnTo>
                        <a:pt x="168" y="68"/>
                      </a:lnTo>
                      <a:lnTo>
                        <a:pt x="169" y="65"/>
                      </a:lnTo>
                      <a:lnTo>
                        <a:pt x="169" y="65"/>
                      </a:lnTo>
                      <a:lnTo>
                        <a:pt x="170" y="63"/>
                      </a:lnTo>
                      <a:lnTo>
                        <a:pt x="170" y="63"/>
                      </a:lnTo>
                      <a:lnTo>
                        <a:pt x="170" y="61"/>
                      </a:lnTo>
                      <a:lnTo>
                        <a:pt x="170" y="61"/>
                      </a:lnTo>
                      <a:lnTo>
                        <a:pt x="171" y="57"/>
                      </a:lnTo>
                      <a:lnTo>
                        <a:pt x="171" y="57"/>
                      </a:lnTo>
                      <a:lnTo>
                        <a:pt x="172" y="55"/>
                      </a:lnTo>
                      <a:lnTo>
                        <a:pt x="172" y="55"/>
                      </a:lnTo>
                      <a:lnTo>
                        <a:pt x="173" y="53"/>
                      </a:lnTo>
                      <a:lnTo>
                        <a:pt x="173" y="53"/>
                      </a:lnTo>
                      <a:lnTo>
                        <a:pt x="175" y="51"/>
                      </a:lnTo>
                      <a:lnTo>
                        <a:pt x="175" y="51"/>
                      </a:lnTo>
                      <a:lnTo>
                        <a:pt x="176" y="48"/>
                      </a:lnTo>
                      <a:lnTo>
                        <a:pt x="176" y="48"/>
                      </a:lnTo>
                      <a:lnTo>
                        <a:pt x="177" y="47"/>
                      </a:lnTo>
                      <a:lnTo>
                        <a:pt x="177" y="47"/>
                      </a:lnTo>
                      <a:lnTo>
                        <a:pt x="178" y="43"/>
                      </a:lnTo>
                      <a:lnTo>
                        <a:pt x="178" y="43"/>
                      </a:lnTo>
                      <a:lnTo>
                        <a:pt x="178" y="42"/>
                      </a:lnTo>
                      <a:lnTo>
                        <a:pt x="178" y="42"/>
                      </a:lnTo>
                      <a:lnTo>
                        <a:pt x="180" y="39"/>
                      </a:lnTo>
                      <a:lnTo>
                        <a:pt x="180" y="39"/>
                      </a:lnTo>
                      <a:lnTo>
                        <a:pt x="180" y="38"/>
                      </a:lnTo>
                      <a:lnTo>
                        <a:pt x="180" y="38"/>
                      </a:lnTo>
                      <a:lnTo>
                        <a:pt x="182" y="36"/>
                      </a:lnTo>
                      <a:lnTo>
                        <a:pt x="182" y="36"/>
                      </a:lnTo>
                      <a:lnTo>
                        <a:pt x="182" y="35"/>
                      </a:lnTo>
                      <a:lnTo>
                        <a:pt x="182" y="35"/>
                      </a:lnTo>
                      <a:lnTo>
                        <a:pt x="183" y="31"/>
                      </a:lnTo>
                      <a:lnTo>
                        <a:pt x="183" y="31"/>
                      </a:lnTo>
                      <a:lnTo>
                        <a:pt x="184" y="30"/>
                      </a:lnTo>
                      <a:lnTo>
                        <a:pt x="184" y="30"/>
                      </a:lnTo>
                      <a:lnTo>
                        <a:pt x="185" y="28"/>
                      </a:lnTo>
                      <a:lnTo>
                        <a:pt x="185" y="28"/>
                      </a:lnTo>
                      <a:lnTo>
                        <a:pt x="186" y="27"/>
                      </a:lnTo>
                      <a:lnTo>
                        <a:pt x="186" y="27"/>
                      </a:lnTo>
                      <a:lnTo>
                        <a:pt x="187" y="26"/>
                      </a:lnTo>
                      <a:lnTo>
                        <a:pt x="187" y="26"/>
                      </a:lnTo>
                      <a:lnTo>
                        <a:pt x="189" y="25"/>
                      </a:lnTo>
                      <a:lnTo>
                        <a:pt x="189" y="25"/>
                      </a:lnTo>
                      <a:lnTo>
                        <a:pt x="191" y="23"/>
                      </a:lnTo>
                      <a:lnTo>
                        <a:pt x="191" y="23"/>
                      </a:lnTo>
                      <a:lnTo>
                        <a:pt x="191" y="22"/>
                      </a:lnTo>
                      <a:lnTo>
                        <a:pt x="191" y="22"/>
                      </a:lnTo>
                      <a:lnTo>
                        <a:pt x="193" y="21"/>
                      </a:lnTo>
                      <a:lnTo>
                        <a:pt x="193" y="21"/>
                      </a:lnTo>
                      <a:lnTo>
                        <a:pt x="194" y="20"/>
                      </a:lnTo>
                      <a:lnTo>
                        <a:pt x="194" y="20"/>
                      </a:lnTo>
                      <a:lnTo>
                        <a:pt x="195" y="18"/>
                      </a:lnTo>
                      <a:lnTo>
                        <a:pt x="195" y="18"/>
                      </a:lnTo>
                      <a:lnTo>
                        <a:pt x="196" y="17"/>
                      </a:lnTo>
                      <a:lnTo>
                        <a:pt x="196" y="17"/>
                      </a:lnTo>
                      <a:lnTo>
                        <a:pt x="198" y="16"/>
                      </a:lnTo>
                      <a:lnTo>
                        <a:pt x="198" y="16"/>
                      </a:lnTo>
                      <a:lnTo>
                        <a:pt x="200" y="17"/>
                      </a:lnTo>
                      <a:lnTo>
                        <a:pt x="200" y="17"/>
                      </a:lnTo>
                      <a:lnTo>
                        <a:pt x="203" y="20"/>
                      </a:lnTo>
                      <a:lnTo>
                        <a:pt x="203" y="20"/>
                      </a:lnTo>
                      <a:lnTo>
                        <a:pt x="203" y="20"/>
                      </a:lnTo>
                      <a:lnTo>
                        <a:pt x="203" y="20"/>
                      </a:lnTo>
                      <a:lnTo>
                        <a:pt x="205" y="22"/>
                      </a:lnTo>
                      <a:lnTo>
                        <a:pt x="205" y="22"/>
                      </a:lnTo>
                      <a:lnTo>
                        <a:pt x="205" y="22"/>
                      </a:lnTo>
                      <a:lnTo>
                        <a:pt x="205" y="22"/>
                      </a:lnTo>
                      <a:lnTo>
                        <a:pt x="207" y="24"/>
                      </a:lnTo>
                      <a:lnTo>
                        <a:pt x="207" y="24"/>
                      </a:lnTo>
                      <a:lnTo>
                        <a:pt x="208" y="25"/>
                      </a:lnTo>
                      <a:lnTo>
                        <a:pt x="208" y="25"/>
                      </a:lnTo>
                      <a:lnTo>
                        <a:pt x="209" y="27"/>
                      </a:lnTo>
                      <a:lnTo>
                        <a:pt x="209" y="27"/>
                      </a:lnTo>
                      <a:lnTo>
                        <a:pt x="210" y="27"/>
                      </a:lnTo>
                      <a:lnTo>
                        <a:pt x="210" y="27"/>
                      </a:lnTo>
                      <a:lnTo>
                        <a:pt x="211" y="30"/>
                      </a:lnTo>
                      <a:lnTo>
                        <a:pt x="211" y="30"/>
                      </a:lnTo>
                      <a:lnTo>
                        <a:pt x="212" y="30"/>
                      </a:lnTo>
                      <a:lnTo>
                        <a:pt x="212" y="30"/>
                      </a:lnTo>
                      <a:lnTo>
                        <a:pt x="213" y="34"/>
                      </a:lnTo>
                      <a:lnTo>
                        <a:pt x="213" y="34"/>
                      </a:lnTo>
                      <a:lnTo>
                        <a:pt x="214" y="35"/>
                      </a:lnTo>
                      <a:lnTo>
                        <a:pt x="214" y="35"/>
                      </a:lnTo>
                      <a:lnTo>
                        <a:pt x="216" y="37"/>
                      </a:lnTo>
                      <a:lnTo>
                        <a:pt x="216" y="37"/>
                      </a:lnTo>
                      <a:lnTo>
                        <a:pt x="217" y="38"/>
                      </a:lnTo>
                      <a:lnTo>
                        <a:pt x="217" y="38"/>
                      </a:lnTo>
                      <a:lnTo>
                        <a:pt x="218" y="41"/>
                      </a:lnTo>
                      <a:lnTo>
                        <a:pt x="218" y="41"/>
                      </a:lnTo>
                      <a:lnTo>
                        <a:pt x="218" y="42"/>
                      </a:lnTo>
                      <a:lnTo>
                        <a:pt x="218" y="42"/>
                      </a:lnTo>
                      <a:lnTo>
                        <a:pt x="220" y="45"/>
                      </a:lnTo>
                      <a:lnTo>
                        <a:pt x="220" y="45"/>
                      </a:lnTo>
                      <a:lnTo>
                        <a:pt x="220" y="47"/>
                      </a:lnTo>
                      <a:lnTo>
                        <a:pt x="220" y="47"/>
                      </a:lnTo>
                      <a:lnTo>
                        <a:pt x="222" y="50"/>
                      </a:lnTo>
                      <a:lnTo>
                        <a:pt x="222" y="50"/>
                      </a:lnTo>
                      <a:lnTo>
                        <a:pt x="222" y="51"/>
                      </a:lnTo>
                      <a:lnTo>
                        <a:pt x="222" y="51"/>
                      </a:lnTo>
                      <a:lnTo>
                        <a:pt x="223" y="55"/>
                      </a:lnTo>
                      <a:lnTo>
                        <a:pt x="223" y="55"/>
                      </a:lnTo>
                      <a:lnTo>
                        <a:pt x="224" y="55"/>
                      </a:lnTo>
                      <a:lnTo>
                        <a:pt x="224" y="55"/>
                      </a:lnTo>
                      <a:lnTo>
                        <a:pt x="225" y="60"/>
                      </a:lnTo>
                      <a:lnTo>
                        <a:pt x="225" y="60"/>
                      </a:lnTo>
                      <a:lnTo>
                        <a:pt x="225" y="61"/>
                      </a:lnTo>
                      <a:lnTo>
                        <a:pt x="225" y="61"/>
                      </a:lnTo>
                      <a:lnTo>
                        <a:pt x="231" y="76"/>
                      </a:lnTo>
                      <a:lnTo>
                        <a:pt x="166" y="76"/>
                      </a:lnTo>
                      <a:lnTo>
                        <a:pt x="166" y="76"/>
                      </a:lnTo>
                      <a:lnTo>
                        <a:pt x="166" y="75"/>
                      </a:lnTo>
                      <a:lnTo>
                        <a:pt x="166" y="75"/>
                      </a:lnTo>
                      <a:close/>
                      <a:moveTo>
                        <a:pt x="166" y="90"/>
                      </a:moveTo>
                      <a:lnTo>
                        <a:pt x="231" y="90"/>
                      </a:lnTo>
                      <a:lnTo>
                        <a:pt x="235" y="90"/>
                      </a:lnTo>
                      <a:lnTo>
                        <a:pt x="235" y="90"/>
                      </a:lnTo>
                      <a:lnTo>
                        <a:pt x="238" y="105"/>
                      </a:lnTo>
                      <a:lnTo>
                        <a:pt x="241" y="119"/>
                      </a:lnTo>
                      <a:lnTo>
                        <a:pt x="243" y="132"/>
                      </a:lnTo>
                      <a:lnTo>
                        <a:pt x="244" y="142"/>
                      </a:lnTo>
                      <a:lnTo>
                        <a:pt x="243" y="142"/>
                      </a:lnTo>
                      <a:lnTo>
                        <a:pt x="243" y="142"/>
                      </a:lnTo>
                      <a:lnTo>
                        <a:pt x="244" y="163"/>
                      </a:lnTo>
                      <a:lnTo>
                        <a:pt x="244" y="434"/>
                      </a:lnTo>
                      <a:lnTo>
                        <a:pt x="153" y="434"/>
                      </a:lnTo>
                      <a:lnTo>
                        <a:pt x="153" y="163"/>
                      </a:lnTo>
                      <a:lnTo>
                        <a:pt x="153" y="163"/>
                      </a:lnTo>
                      <a:lnTo>
                        <a:pt x="154" y="142"/>
                      </a:lnTo>
                      <a:lnTo>
                        <a:pt x="153" y="142"/>
                      </a:lnTo>
                      <a:lnTo>
                        <a:pt x="153" y="142"/>
                      </a:lnTo>
                      <a:lnTo>
                        <a:pt x="154" y="132"/>
                      </a:lnTo>
                      <a:lnTo>
                        <a:pt x="155" y="119"/>
                      </a:lnTo>
                      <a:lnTo>
                        <a:pt x="158" y="105"/>
                      </a:lnTo>
                      <a:lnTo>
                        <a:pt x="162" y="90"/>
                      </a:lnTo>
                      <a:lnTo>
                        <a:pt x="166" y="90"/>
                      </a:lnTo>
                      <a:close/>
                      <a:moveTo>
                        <a:pt x="22" y="378"/>
                      </a:moveTo>
                      <a:lnTo>
                        <a:pt x="22" y="378"/>
                      </a:lnTo>
                      <a:lnTo>
                        <a:pt x="28" y="373"/>
                      </a:lnTo>
                      <a:lnTo>
                        <a:pt x="28" y="373"/>
                      </a:lnTo>
                      <a:lnTo>
                        <a:pt x="46" y="361"/>
                      </a:lnTo>
                      <a:lnTo>
                        <a:pt x="62" y="347"/>
                      </a:lnTo>
                      <a:lnTo>
                        <a:pt x="78" y="333"/>
                      </a:lnTo>
                      <a:lnTo>
                        <a:pt x="92" y="317"/>
                      </a:lnTo>
                      <a:lnTo>
                        <a:pt x="105" y="298"/>
                      </a:lnTo>
                      <a:lnTo>
                        <a:pt x="117" y="280"/>
                      </a:lnTo>
                      <a:lnTo>
                        <a:pt x="127" y="260"/>
                      </a:lnTo>
                      <a:lnTo>
                        <a:pt x="136" y="241"/>
                      </a:lnTo>
                      <a:lnTo>
                        <a:pt x="136" y="241"/>
                      </a:lnTo>
                      <a:lnTo>
                        <a:pt x="135" y="252"/>
                      </a:lnTo>
                      <a:lnTo>
                        <a:pt x="132" y="263"/>
                      </a:lnTo>
                      <a:lnTo>
                        <a:pt x="129" y="273"/>
                      </a:lnTo>
                      <a:lnTo>
                        <a:pt x="125" y="284"/>
                      </a:lnTo>
                      <a:lnTo>
                        <a:pt x="121" y="295"/>
                      </a:lnTo>
                      <a:lnTo>
                        <a:pt x="115" y="305"/>
                      </a:lnTo>
                      <a:lnTo>
                        <a:pt x="109" y="314"/>
                      </a:lnTo>
                      <a:lnTo>
                        <a:pt x="102" y="323"/>
                      </a:lnTo>
                      <a:lnTo>
                        <a:pt x="95" y="333"/>
                      </a:lnTo>
                      <a:lnTo>
                        <a:pt x="86" y="341"/>
                      </a:lnTo>
                      <a:lnTo>
                        <a:pt x="76" y="349"/>
                      </a:lnTo>
                      <a:lnTo>
                        <a:pt x="67" y="357"/>
                      </a:lnTo>
                      <a:lnTo>
                        <a:pt x="56" y="364"/>
                      </a:lnTo>
                      <a:lnTo>
                        <a:pt x="45" y="371"/>
                      </a:lnTo>
                      <a:lnTo>
                        <a:pt x="33" y="377"/>
                      </a:lnTo>
                      <a:lnTo>
                        <a:pt x="21" y="382"/>
                      </a:lnTo>
                      <a:lnTo>
                        <a:pt x="20" y="384"/>
                      </a:lnTo>
                      <a:lnTo>
                        <a:pt x="20" y="384"/>
                      </a:lnTo>
                      <a:lnTo>
                        <a:pt x="19" y="384"/>
                      </a:lnTo>
                      <a:lnTo>
                        <a:pt x="19" y="384"/>
                      </a:lnTo>
                      <a:lnTo>
                        <a:pt x="20" y="380"/>
                      </a:lnTo>
                      <a:lnTo>
                        <a:pt x="22" y="378"/>
                      </a:lnTo>
                      <a:lnTo>
                        <a:pt x="22" y="378"/>
                      </a:lnTo>
                      <a:close/>
                      <a:moveTo>
                        <a:pt x="15" y="428"/>
                      </a:moveTo>
                      <a:lnTo>
                        <a:pt x="15" y="428"/>
                      </a:lnTo>
                      <a:lnTo>
                        <a:pt x="15" y="418"/>
                      </a:lnTo>
                      <a:lnTo>
                        <a:pt x="16" y="409"/>
                      </a:lnTo>
                      <a:lnTo>
                        <a:pt x="18" y="403"/>
                      </a:lnTo>
                      <a:lnTo>
                        <a:pt x="19" y="401"/>
                      </a:lnTo>
                      <a:lnTo>
                        <a:pt x="21" y="400"/>
                      </a:lnTo>
                      <a:lnTo>
                        <a:pt x="21" y="400"/>
                      </a:lnTo>
                      <a:lnTo>
                        <a:pt x="27" y="395"/>
                      </a:lnTo>
                      <a:lnTo>
                        <a:pt x="27" y="395"/>
                      </a:lnTo>
                      <a:lnTo>
                        <a:pt x="46" y="386"/>
                      </a:lnTo>
                      <a:lnTo>
                        <a:pt x="64" y="375"/>
                      </a:lnTo>
                      <a:lnTo>
                        <a:pt x="82" y="364"/>
                      </a:lnTo>
                      <a:lnTo>
                        <a:pt x="97" y="351"/>
                      </a:lnTo>
                      <a:lnTo>
                        <a:pt x="110" y="337"/>
                      </a:lnTo>
                      <a:lnTo>
                        <a:pt x="121" y="322"/>
                      </a:lnTo>
                      <a:lnTo>
                        <a:pt x="130" y="306"/>
                      </a:lnTo>
                      <a:lnTo>
                        <a:pt x="139" y="290"/>
                      </a:lnTo>
                      <a:lnTo>
                        <a:pt x="139" y="434"/>
                      </a:lnTo>
                      <a:lnTo>
                        <a:pt x="139" y="436"/>
                      </a:lnTo>
                      <a:lnTo>
                        <a:pt x="125" y="436"/>
                      </a:lnTo>
                      <a:lnTo>
                        <a:pt x="125" y="436"/>
                      </a:lnTo>
                      <a:lnTo>
                        <a:pt x="125" y="425"/>
                      </a:lnTo>
                      <a:lnTo>
                        <a:pt x="123" y="413"/>
                      </a:lnTo>
                      <a:lnTo>
                        <a:pt x="121" y="401"/>
                      </a:lnTo>
                      <a:lnTo>
                        <a:pt x="116" y="391"/>
                      </a:lnTo>
                      <a:lnTo>
                        <a:pt x="112" y="382"/>
                      </a:lnTo>
                      <a:lnTo>
                        <a:pt x="106" y="375"/>
                      </a:lnTo>
                      <a:lnTo>
                        <a:pt x="103" y="373"/>
                      </a:lnTo>
                      <a:lnTo>
                        <a:pt x="99" y="371"/>
                      </a:lnTo>
                      <a:lnTo>
                        <a:pt x="96" y="369"/>
                      </a:lnTo>
                      <a:lnTo>
                        <a:pt x="91" y="369"/>
                      </a:lnTo>
                      <a:lnTo>
                        <a:pt x="91" y="369"/>
                      </a:lnTo>
                      <a:lnTo>
                        <a:pt x="87" y="369"/>
                      </a:lnTo>
                      <a:lnTo>
                        <a:pt x="83" y="371"/>
                      </a:lnTo>
                      <a:lnTo>
                        <a:pt x="79" y="373"/>
                      </a:lnTo>
                      <a:lnTo>
                        <a:pt x="76" y="375"/>
                      </a:lnTo>
                      <a:lnTo>
                        <a:pt x="71" y="382"/>
                      </a:lnTo>
                      <a:lnTo>
                        <a:pt x="65" y="391"/>
                      </a:lnTo>
                      <a:lnTo>
                        <a:pt x="62" y="401"/>
                      </a:lnTo>
                      <a:lnTo>
                        <a:pt x="60" y="413"/>
                      </a:lnTo>
                      <a:lnTo>
                        <a:pt x="58" y="425"/>
                      </a:lnTo>
                      <a:lnTo>
                        <a:pt x="57" y="436"/>
                      </a:lnTo>
                      <a:lnTo>
                        <a:pt x="15" y="436"/>
                      </a:lnTo>
                      <a:lnTo>
                        <a:pt x="15" y="436"/>
                      </a:lnTo>
                      <a:lnTo>
                        <a:pt x="15" y="428"/>
                      </a:lnTo>
                      <a:lnTo>
                        <a:pt x="15" y="428"/>
                      </a:lnTo>
                      <a:close/>
                      <a:moveTo>
                        <a:pt x="111" y="436"/>
                      </a:moveTo>
                      <a:lnTo>
                        <a:pt x="72" y="436"/>
                      </a:lnTo>
                      <a:lnTo>
                        <a:pt x="72" y="436"/>
                      </a:lnTo>
                      <a:lnTo>
                        <a:pt x="72" y="426"/>
                      </a:lnTo>
                      <a:lnTo>
                        <a:pt x="74" y="416"/>
                      </a:lnTo>
                      <a:lnTo>
                        <a:pt x="75" y="406"/>
                      </a:lnTo>
                      <a:lnTo>
                        <a:pt x="78" y="399"/>
                      </a:lnTo>
                      <a:lnTo>
                        <a:pt x="81" y="392"/>
                      </a:lnTo>
                      <a:lnTo>
                        <a:pt x="84" y="388"/>
                      </a:lnTo>
                      <a:lnTo>
                        <a:pt x="87" y="385"/>
                      </a:lnTo>
                      <a:lnTo>
                        <a:pt x="91" y="384"/>
                      </a:lnTo>
                      <a:lnTo>
                        <a:pt x="91" y="384"/>
                      </a:lnTo>
                      <a:lnTo>
                        <a:pt x="95" y="385"/>
                      </a:lnTo>
                      <a:lnTo>
                        <a:pt x="99" y="388"/>
                      </a:lnTo>
                      <a:lnTo>
                        <a:pt x="102" y="392"/>
                      </a:lnTo>
                      <a:lnTo>
                        <a:pt x="104" y="399"/>
                      </a:lnTo>
                      <a:lnTo>
                        <a:pt x="108" y="406"/>
                      </a:lnTo>
                      <a:lnTo>
                        <a:pt x="109" y="416"/>
                      </a:lnTo>
                      <a:lnTo>
                        <a:pt x="111" y="426"/>
                      </a:lnTo>
                      <a:lnTo>
                        <a:pt x="111" y="436"/>
                      </a:lnTo>
                      <a:lnTo>
                        <a:pt x="111" y="436"/>
                      </a:lnTo>
                      <a:close/>
                      <a:moveTo>
                        <a:pt x="111" y="460"/>
                      </a:moveTo>
                      <a:lnTo>
                        <a:pt x="72" y="460"/>
                      </a:lnTo>
                      <a:lnTo>
                        <a:pt x="72" y="460"/>
                      </a:lnTo>
                      <a:lnTo>
                        <a:pt x="72" y="450"/>
                      </a:lnTo>
                      <a:lnTo>
                        <a:pt x="111" y="450"/>
                      </a:lnTo>
                      <a:lnTo>
                        <a:pt x="111" y="450"/>
                      </a:lnTo>
                      <a:lnTo>
                        <a:pt x="111" y="460"/>
                      </a:lnTo>
                      <a:lnTo>
                        <a:pt x="111" y="460"/>
                      </a:lnTo>
                      <a:close/>
                      <a:moveTo>
                        <a:pt x="153" y="461"/>
                      </a:moveTo>
                      <a:lnTo>
                        <a:pt x="153" y="461"/>
                      </a:lnTo>
                      <a:lnTo>
                        <a:pt x="152" y="448"/>
                      </a:lnTo>
                      <a:lnTo>
                        <a:pt x="153" y="448"/>
                      </a:lnTo>
                      <a:lnTo>
                        <a:pt x="244" y="448"/>
                      </a:lnTo>
                      <a:lnTo>
                        <a:pt x="245" y="448"/>
                      </a:lnTo>
                      <a:lnTo>
                        <a:pt x="245" y="448"/>
                      </a:lnTo>
                      <a:lnTo>
                        <a:pt x="244" y="461"/>
                      </a:lnTo>
                      <a:lnTo>
                        <a:pt x="153" y="461"/>
                      </a:lnTo>
                      <a:close/>
                      <a:moveTo>
                        <a:pt x="325" y="460"/>
                      </a:moveTo>
                      <a:lnTo>
                        <a:pt x="286" y="460"/>
                      </a:lnTo>
                      <a:lnTo>
                        <a:pt x="286" y="460"/>
                      </a:lnTo>
                      <a:lnTo>
                        <a:pt x="285" y="450"/>
                      </a:lnTo>
                      <a:lnTo>
                        <a:pt x="325" y="450"/>
                      </a:lnTo>
                      <a:lnTo>
                        <a:pt x="325" y="450"/>
                      </a:lnTo>
                      <a:lnTo>
                        <a:pt x="325" y="460"/>
                      </a:lnTo>
                      <a:lnTo>
                        <a:pt x="325" y="460"/>
                      </a:lnTo>
                      <a:close/>
                      <a:moveTo>
                        <a:pt x="286" y="436"/>
                      </a:moveTo>
                      <a:lnTo>
                        <a:pt x="286" y="436"/>
                      </a:lnTo>
                      <a:lnTo>
                        <a:pt x="286" y="426"/>
                      </a:lnTo>
                      <a:lnTo>
                        <a:pt x="288" y="416"/>
                      </a:lnTo>
                      <a:lnTo>
                        <a:pt x="289" y="406"/>
                      </a:lnTo>
                      <a:lnTo>
                        <a:pt x="292" y="399"/>
                      </a:lnTo>
                      <a:lnTo>
                        <a:pt x="294" y="392"/>
                      </a:lnTo>
                      <a:lnTo>
                        <a:pt x="298" y="388"/>
                      </a:lnTo>
                      <a:lnTo>
                        <a:pt x="301" y="385"/>
                      </a:lnTo>
                      <a:lnTo>
                        <a:pt x="305" y="384"/>
                      </a:lnTo>
                      <a:lnTo>
                        <a:pt x="305" y="384"/>
                      </a:lnTo>
                      <a:lnTo>
                        <a:pt x="308" y="385"/>
                      </a:lnTo>
                      <a:lnTo>
                        <a:pt x="313" y="388"/>
                      </a:lnTo>
                      <a:lnTo>
                        <a:pt x="316" y="392"/>
                      </a:lnTo>
                      <a:lnTo>
                        <a:pt x="318" y="399"/>
                      </a:lnTo>
                      <a:lnTo>
                        <a:pt x="320" y="406"/>
                      </a:lnTo>
                      <a:lnTo>
                        <a:pt x="322" y="416"/>
                      </a:lnTo>
                      <a:lnTo>
                        <a:pt x="325" y="426"/>
                      </a:lnTo>
                      <a:lnTo>
                        <a:pt x="325" y="436"/>
                      </a:lnTo>
                      <a:lnTo>
                        <a:pt x="286" y="436"/>
                      </a:lnTo>
                      <a:close/>
                      <a:moveTo>
                        <a:pt x="339" y="436"/>
                      </a:moveTo>
                      <a:lnTo>
                        <a:pt x="339" y="436"/>
                      </a:lnTo>
                      <a:lnTo>
                        <a:pt x="339" y="425"/>
                      </a:lnTo>
                      <a:lnTo>
                        <a:pt x="337" y="413"/>
                      </a:lnTo>
                      <a:lnTo>
                        <a:pt x="334" y="401"/>
                      </a:lnTo>
                      <a:lnTo>
                        <a:pt x="330" y="391"/>
                      </a:lnTo>
                      <a:lnTo>
                        <a:pt x="326" y="382"/>
                      </a:lnTo>
                      <a:lnTo>
                        <a:pt x="320" y="375"/>
                      </a:lnTo>
                      <a:lnTo>
                        <a:pt x="317" y="373"/>
                      </a:lnTo>
                      <a:lnTo>
                        <a:pt x="313" y="371"/>
                      </a:lnTo>
                      <a:lnTo>
                        <a:pt x="310" y="369"/>
                      </a:lnTo>
                      <a:lnTo>
                        <a:pt x="305" y="369"/>
                      </a:lnTo>
                      <a:lnTo>
                        <a:pt x="305" y="369"/>
                      </a:lnTo>
                      <a:lnTo>
                        <a:pt x="301" y="369"/>
                      </a:lnTo>
                      <a:lnTo>
                        <a:pt x="297" y="371"/>
                      </a:lnTo>
                      <a:lnTo>
                        <a:pt x="293" y="373"/>
                      </a:lnTo>
                      <a:lnTo>
                        <a:pt x="290" y="375"/>
                      </a:lnTo>
                      <a:lnTo>
                        <a:pt x="285" y="382"/>
                      </a:lnTo>
                      <a:lnTo>
                        <a:pt x="279" y="391"/>
                      </a:lnTo>
                      <a:lnTo>
                        <a:pt x="276" y="401"/>
                      </a:lnTo>
                      <a:lnTo>
                        <a:pt x="274" y="413"/>
                      </a:lnTo>
                      <a:lnTo>
                        <a:pt x="272" y="425"/>
                      </a:lnTo>
                      <a:lnTo>
                        <a:pt x="271" y="436"/>
                      </a:lnTo>
                      <a:lnTo>
                        <a:pt x="258" y="436"/>
                      </a:lnTo>
                      <a:lnTo>
                        <a:pt x="258" y="434"/>
                      </a:lnTo>
                      <a:lnTo>
                        <a:pt x="258" y="292"/>
                      </a:lnTo>
                      <a:lnTo>
                        <a:pt x="258" y="292"/>
                      </a:lnTo>
                      <a:lnTo>
                        <a:pt x="266" y="308"/>
                      </a:lnTo>
                      <a:lnTo>
                        <a:pt x="276" y="323"/>
                      </a:lnTo>
                      <a:lnTo>
                        <a:pt x="288" y="337"/>
                      </a:lnTo>
                      <a:lnTo>
                        <a:pt x="301" y="351"/>
                      </a:lnTo>
                      <a:lnTo>
                        <a:pt x="316" y="364"/>
                      </a:lnTo>
                      <a:lnTo>
                        <a:pt x="332" y="376"/>
                      </a:lnTo>
                      <a:lnTo>
                        <a:pt x="351" y="386"/>
                      </a:lnTo>
                      <a:lnTo>
                        <a:pt x="370" y="395"/>
                      </a:lnTo>
                      <a:lnTo>
                        <a:pt x="375" y="400"/>
                      </a:lnTo>
                      <a:lnTo>
                        <a:pt x="375" y="400"/>
                      </a:lnTo>
                      <a:lnTo>
                        <a:pt x="379" y="403"/>
                      </a:lnTo>
                      <a:lnTo>
                        <a:pt x="381" y="409"/>
                      </a:lnTo>
                      <a:lnTo>
                        <a:pt x="382" y="418"/>
                      </a:lnTo>
                      <a:lnTo>
                        <a:pt x="382" y="427"/>
                      </a:lnTo>
                      <a:lnTo>
                        <a:pt x="382" y="427"/>
                      </a:lnTo>
                      <a:lnTo>
                        <a:pt x="382" y="436"/>
                      </a:lnTo>
                      <a:lnTo>
                        <a:pt x="339" y="43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1" name="Google Shape;201;p17"/>
                <p:cNvSpPr/>
                <p:nvPr/>
              </p:nvSpPr>
              <p:spPr>
                <a:xfrm>
                  <a:off x="4313238" y="3270250"/>
                  <a:ext cx="106363" cy="34925"/>
                </a:xfrm>
                <a:custGeom>
                  <a:rect b="b" l="l" r="r" t="t"/>
                  <a:pathLst>
                    <a:path extrusionOk="0" h="22" w="67">
                      <a:moveTo>
                        <a:pt x="13" y="20"/>
                      </a:moveTo>
                      <a:lnTo>
                        <a:pt x="13" y="20"/>
                      </a:lnTo>
                      <a:lnTo>
                        <a:pt x="15" y="18"/>
                      </a:lnTo>
                      <a:lnTo>
                        <a:pt x="20" y="16"/>
                      </a:lnTo>
                      <a:lnTo>
                        <a:pt x="26" y="15"/>
                      </a:lnTo>
                      <a:lnTo>
                        <a:pt x="33" y="14"/>
                      </a:lnTo>
                      <a:lnTo>
                        <a:pt x="33" y="14"/>
                      </a:lnTo>
                      <a:lnTo>
                        <a:pt x="41" y="15"/>
                      </a:lnTo>
                      <a:lnTo>
                        <a:pt x="46" y="16"/>
                      </a:lnTo>
                      <a:lnTo>
                        <a:pt x="52" y="18"/>
                      </a:lnTo>
                      <a:lnTo>
                        <a:pt x="54" y="20"/>
                      </a:lnTo>
                      <a:lnTo>
                        <a:pt x="54" y="20"/>
                      </a:lnTo>
                      <a:lnTo>
                        <a:pt x="57" y="22"/>
                      </a:lnTo>
                      <a:lnTo>
                        <a:pt x="59" y="22"/>
                      </a:lnTo>
                      <a:lnTo>
                        <a:pt x="59" y="22"/>
                      </a:lnTo>
                      <a:lnTo>
                        <a:pt x="62" y="22"/>
                      </a:lnTo>
                      <a:lnTo>
                        <a:pt x="65" y="20"/>
                      </a:lnTo>
                      <a:lnTo>
                        <a:pt x="65" y="20"/>
                      </a:lnTo>
                      <a:lnTo>
                        <a:pt x="66" y="18"/>
                      </a:lnTo>
                      <a:lnTo>
                        <a:pt x="67" y="16"/>
                      </a:lnTo>
                      <a:lnTo>
                        <a:pt x="66" y="13"/>
                      </a:lnTo>
                      <a:lnTo>
                        <a:pt x="65" y="10"/>
                      </a:lnTo>
                      <a:lnTo>
                        <a:pt x="65" y="10"/>
                      </a:lnTo>
                      <a:lnTo>
                        <a:pt x="59" y="6"/>
                      </a:lnTo>
                      <a:lnTo>
                        <a:pt x="52" y="3"/>
                      </a:lnTo>
                      <a:lnTo>
                        <a:pt x="43" y="1"/>
                      </a:lnTo>
                      <a:lnTo>
                        <a:pt x="33" y="0"/>
                      </a:lnTo>
                      <a:lnTo>
                        <a:pt x="33" y="0"/>
                      </a:lnTo>
                      <a:lnTo>
                        <a:pt x="24" y="1"/>
                      </a:lnTo>
                      <a:lnTo>
                        <a:pt x="15" y="3"/>
                      </a:lnTo>
                      <a:lnTo>
                        <a:pt x="7" y="6"/>
                      </a:lnTo>
                      <a:lnTo>
                        <a:pt x="2" y="10"/>
                      </a:lnTo>
                      <a:lnTo>
                        <a:pt x="2" y="10"/>
                      </a:lnTo>
                      <a:lnTo>
                        <a:pt x="1" y="13"/>
                      </a:lnTo>
                      <a:lnTo>
                        <a:pt x="0" y="16"/>
                      </a:lnTo>
                      <a:lnTo>
                        <a:pt x="1" y="18"/>
                      </a:lnTo>
                      <a:lnTo>
                        <a:pt x="2" y="20"/>
                      </a:lnTo>
                      <a:lnTo>
                        <a:pt x="2" y="20"/>
                      </a:lnTo>
                      <a:lnTo>
                        <a:pt x="5" y="22"/>
                      </a:lnTo>
                      <a:lnTo>
                        <a:pt x="7" y="22"/>
                      </a:lnTo>
                      <a:lnTo>
                        <a:pt x="10" y="21"/>
                      </a:lnTo>
                      <a:lnTo>
                        <a:pt x="13" y="20"/>
                      </a:lnTo>
                      <a:lnTo>
                        <a:pt x="13" y="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02" name="Google Shape;202;p17"/>
            <p:cNvGrpSpPr/>
            <p:nvPr/>
          </p:nvGrpSpPr>
          <p:grpSpPr>
            <a:xfrm>
              <a:off x="7620642" y="2943882"/>
              <a:ext cx="357498" cy="357498"/>
              <a:chOff x="7620642" y="2943882"/>
              <a:chExt cx="357498" cy="357498"/>
            </a:xfrm>
          </p:grpSpPr>
          <p:sp>
            <p:nvSpPr>
              <p:cNvPr id="203" name="Google Shape;203;p17"/>
              <p:cNvSpPr/>
              <p:nvPr/>
            </p:nvSpPr>
            <p:spPr>
              <a:xfrm>
                <a:off x="7620642" y="2943882"/>
                <a:ext cx="357498" cy="357498"/>
              </a:xfrm>
              <a:prstGeom prst="ellipse">
                <a:avLst/>
              </a:prstGeom>
              <a:solidFill>
                <a:srgbClr val="7B5A8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04" name="Google Shape;204;p17"/>
              <p:cNvGrpSpPr/>
              <p:nvPr/>
            </p:nvGrpSpPr>
            <p:grpSpPr>
              <a:xfrm>
                <a:off x="7710642" y="3050714"/>
                <a:ext cx="177498" cy="143834"/>
                <a:chOff x="5145088" y="3205163"/>
                <a:chExt cx="736600" cy="596900"/>
              </a:xfrm>
            </p:grpSpPr>
            <p:sp>
              <p:nvSpPr>
                <p:cNvPr id="205" name="Google Shape;205;p17"/>
                <p:cNvSpPr/>
                <p:nvPr/>
              </p:nvSpPr>
              <p:spPr>
                <a:xfrm>
                  <a:off x="5145088" y="3205163"/>
                  <a:ext cx="736600" cy="596900"/>
                </a:xfrm>
                <a:custGeom>
                  <a:rect b="b" l="l" r="r" t="t"/>
                  <a:pathLst>
                    <a:path extrusionOk="0" h="376" w="464">
                      <a:moveTo>
                        <a:pt x="464" y="52"/>
                      </a:moveTo>
                      <a:lnTo>
                        <a:pt x="464" y="0"/>
                      </a:lnTo>
                      <a:lnTo>
                        <a:pt x="0" y="0"/>
                      </a:lnTo>
                      <a:lnTo>
                        <a:pt x="0" y="52"/>
                      </a:lnTo>
                      <a:lnTo>
                        <a:pt x="10" y="52"/>
                      </a:lnTo>
                      <a:lnTo>
                        <a:pt x="10" y="281"/>
                      </a:lnTo>
                      <a:lnTo>
                        <a:pt x="0" y="281"/>
                      </a:lnTo>
                      <a:lnTo>
                        <a:pt x="0" y="320"/>
                      </a:lnTo>
                      <a:lnTo>
                        <a:pt x="153" y="320"/>
                      </a:lnTo>
                      <a:lnTo>
                        <a:pt x="115" y="368"/>
                      </a:lnTo>
                      <a:lnTo>
                        <a:pt x="126" y="376"/>
                      </a:lnTo>
                      <a:lnTo>
                        <a:pt x="171" y="320"/>
                      </a:lnTo>
                      <a:lnTo>
                        <a:pt x="224" y="320"/>
                      </a:lnTo>
                      <a:lnTo>
                        <a:pt x="224" y="372"/>
                      </a:lnTo>
                      <a:lnTo>
                        <a:pt x="238" y="372"/>
                      </a:lnTo>
                      <a:lnTo>
                        <a:pt x="238" y="320"/>
                      </a:lnTo>
                      <a:lnTo>
                        <a:pt x="292" y="320"/>
                      </a:lnTo>
                      <a:lnTo>
                        <a:pt x="337" y="376"/>
                      </a:lnTo>
                      <a:lnTo>
                        <a:pt x="348" y="368"/>
                      </a:lnTo>
                      <a:lnTo>
                        <a:pt x="310" y="320"/>
                      </a:lnTo>
                      <a:lnTo>
                        <a:pt x="464" y="320"/>
                      </a:lnTo>
                      <a:lnTo>
                        <a:pt x="464" y="281"/>
                      </a:lnTo>
                      <a:lnTo>
                        <a:pt x="452" y="281"/>
                      </a:lnTo>
                      <a:lnTo>
                        <a:pt x="452" y="52"/>
                      </a:lnTo>
                      <a:lnTo>
                        <a:pt x="464" y="52"/>
                      </a:lnTo>
                      <a:close/>
                      <a:moveTo>
                        <a:pt x="449" y="306"/>
                      </a:moveTo>
                      <a:lnTo>
                        <a:pt x="14" y="306"/>
                      </a:lnTo>
                      <a:lnTo>
                        <a:pt x="14" y="295"/>
                      </a:lnTo>
                      <a:lnTo>
                        <a:pt x="449" y="295"/>
                      </a:lnTo>
                      <a:lnTo>
                        <a:pt x="449" y="306"/>
                      </a:lnTo>
                      <a:close/>
                      <a:moveTo>
                        <a:pt x="14" y="14"/>
                      </a:moveTo>
                      <a:lnTo>
                        <a:pt x="449" y="14"/>
                      </a:lnTo>
                      <a:lnTo>
                        <a:pt x="449" y="38"/>
                      </a:lnTo>
                      <a:lnTo>
                        <a:pt x="14" y="38"/>
                      </a:lnTo>
                      <a:lnTo>
                        <a:pt x="14" y="14"/>
                      </a:lnTo>
                      <a:close/>
                      <a:moveTo>
                        <a:pt x="438" y="280"/>
                      </a:moveTo>
                      <a:lnTo>
                        <a:pt x="26" y="280"/>
                      </a:lnTo>
                      <a:lnTo>
                        <a:pt x="26" y="52"/>
                      </a:lnTo>
                      <a:lnTo>
                        <a:pt x="438" y="52"/>
                      </a:lnTo>
                      <a:lnTo>
                        <a:pt x="438" y="28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6" name="Google Shape;206;p17"/>
                <p:cNvSpPr/>
                <p:nvPr/>
              </p:nvSpPr>
              <p:spPr>
                <a:xfrm>
                  <a:off x="5221288" y="3425825"/>
                  <a:ext cx="174625" cy="188913"/>
                </a:xfrm>
                <a:custGeom>
                  <a:rect b="b" l="l" r="r" t="t"/>
                  <a:pathLst>
                    <a:path extrusionOk="0" h="119" w="110">
                      <a:moveTo>
                        <a:pt x="46" y="119"/>
                      </a:moveTo>
                      <a:lnTo>
                        <a:pt x="65" y="119"/>
                      </a:lnTo>
                      <a:lnTo>
                        <a:pt x="78" y="119"/>
                      </a:lnTo>
                      <a:lnTo>
                        <a:pt x="110" y="119"/>
                      </a:lnTo>
                      <a:lnTo>
                        <a:pt x="110" y="29"/>
                      </a:lnTo>
                      <a:lnTo>
                        <a:pt x="78" y="29"/>
                      </a:lnTo>
                      <a:lnTo>
                        <a:pt x="78" y="0"/>
                      </a:lnTo>
                      <a:lnTo>
                        <a:pt x="33" y="0"/>
                      </a:lnTo>
                      <a:lnTo>
                        <a:pt x="33" y="53"/>
                      </a:lnTo>
                      <a:lnTo>
                        <a:pt x="0" y="53"/>
                      </a:lnTo>
                      <a:lnTo>
                        <a:pt x="0" y="119"/>
                      </a:lnTo>
                      <a:lnTo>
                        <a:pt x="33" y="119"/>
                      </a:lnTo>
                      <a:lnTo>
                        <a:pt x="46" y="119"/>
                      </a:lnTo>
                      <a:close/>
                      <a:moveTo>
                        <a:pt x="80" y="43"/>
                      </a:moveTo>
                      <a:lnTo>
                        <a:pt x="96" y="43"/>
                      </a:lnTo>
                      <a:lnTo>
                        <a:pt x="96" y="105"/>
                      </a:lnTo>
                      <a:lnTo>
                        <a:pt x="80" y="105"/>
                      </a:lnTo>
                      <a:lnTo>
                        <a:pt x="80" y="43"/>
                      </a:lnTo>
                      <a:close/>
                      <a:moveTo>
                        <a:pt x="47" y="14"/>
                      </a:moveTo>
                      <a:lnTo>
                        <a:pt x="64" y="14"/>
                      </a:lnTo>
                      <a:lnTo>
                        <a:pt x="64" y="105"/>
                      </a:lnTo>
                      <a:lnTo>
                        <a:pt x="47" y="105"/>
                      </a:lnTo>
                      <a:lnTo>
                        <a:pt x="47" y="14"/>
                      </a:lnTo>
                      <a:close/>
                      <a:moveTo>
                        <a:pt x="32" y="105"/>
                      </a:moveTo>
                      <a:lnTo>
                        <a:pt x="14" y="105"/>
                      </a:lnTo>
                      <a:lnTo>
                        <a:pt x="14" y="67"/>
                      </a:lnTo>
                      <a:lnTo>
                        <a:pt x="32" y="67"/>
                      </a:lnTo>
                      <a:lnTo>
                        <a:pt x="32" y="10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7" name="Google Shape;207;p17"/>
                <p:cNvSpPr/>
                <p:nvPr/>
              </p:nvSpPr>
              <p:spPr>
                <a:xfrm>
                  <a:off x="5424488" y="3427413"/>
                  <a:ext cx="174625" cy="187325"/>
                </a:xfrm>
                <a:custGeom>
                  <a:rect b="b" l="l" r="r" t="t"/>
                  <a:pathLst>
                    <a:path extrusionOk="0" h="118" w="110">
                      <a:moveTo>
                        <a:pt x="45" y="118"/>
                      </a:moveTo>
                      <a:lnTo>
                        <a:pt x="77" y="118"/>
                      </a:lnTo>
                      <a:lnTo>
                        <a:pt x="77" y="118"/>
                      </a:lnTo>
                      <a:lnTo>
                        <a:pt x="110" y="118"/>
                      </a:lnTo>
                      <a:lnTo>
                        <a:pt x="110" y="0"/>
                      </a:lnTo>
                      <a:lnTo>
                        <a:pt x="64" y="0"/>
                      </a:lnTo>
                      <a:lnTo>
                        <a:pt x="64" y="39"/>
                      </a:lnTo>
                      <a:lnTo>
                        <a:pt x="32" y="39"/>
                      </a:lnTo>
                      <a:lnTo>
                        <a:pt x="32" y="73"/>
                      </a:lnTo>
                      <a:lnTo>
                        <a:pt x="0" y="73"/>
                      </a:lnTo>
                      <a:lnTo>
                        <a:pt x="0" y="118"/>
                      </a:lnTo>
                      <a:lnTo>
                        <a:pt x="32" y="118"/>
                      </a:lnTo>
                      <a:lnTo>
                        <a:pt x="45" y="118"/>
                      </a:lnTo>
                      <a:close/>
                      <a:moveTo>
                        <a:pt x="80" y="14"/>
                      </a:moveTo>
                      <a:lnTo>
                        <a:pt x="96" y="14"/>
                      </a:lnTo>
                      <a:lnTo>
                        <a:pt x="96" y="104"/>
                      </a:lnTo>
                      <a:lnTo>
                        <a:pt x="80" y="104"/>
                      </a:lnTo>
                      <a:lnTo>
                        <a:pt x="80" y="14"/>
                      </a:lnTo>
                      <a:close/>
                      <a:moveTo>
                        <a:pt x="46" y="53"/>
                      </a:moveTo>
                      <a:lnTo>
                        <a:pt x="63" y="53"/>
                      </a:lnTo>
                      <a:lnTo>
                        <a:pt x="63" y="104"/>
                      </a:lnTo>
                      <a:lnTo>
                        <a:pt x="46" y="104"/>
                      </a:lnTo>
                      <a:lnTo>
                        <a:pt x="46" y="53"/>
                      </a:lnTo>
                      <a:close/>
                      <a:moveTo>
                        <a:pt x="31" y="104"/>
                      </a:moveTo>
                      <a:lnTo>
                        <a:pt x="14" y="104"/>
                      </a:lnTo>
                      <a:lnTo>
                        <a:pt x="14" y="87"/>
                      </a:lnTo>
                      <a:lnTo>
                        <a:pt x="31" y="87"/>
                      </a:lnTo>
                      <a:lnTo>
                        <a:pt x="31" y="10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8" name="Google Shape;208;p17"/>
                <p:cNvSpPr/>
                <p:nvPr/>
              </p:nvSpPr>
              <p:spPr>
                <a:xfrm>
                  <a:off x="5626100" y="3409950"/>
                  <a:ext cx="174625" cy="204788"/>
                </a:xfrm>
                <a:custGeom>
                  <a:rect b="b" l="l" r="r" t="t"/>
                  <a:pathLst>
                    <a:path extrusionOk="0" h="129" w="110">
                      <a:moveTo>
                        <a:pt x="45" y="129"/>
                      </a:moveTo>
                      <a:lnTo>
                        <a:pt x="65" y="129"/>
                      </a:lnTo>
                      <a:lnTo>
                        <a:pt x="78" y="129"/>
                      </a:lnTo>
                      <a:lnTo>
                        <a:pt x="110" y="129"/>
                      </a:lnTo>
                      <a:lnTo>
                        <a:pt x="110" y="0"/>
                      </a:lnTo>
                      <a:lnTo>
                        <a:pt x="65" y="0"/>
                      </a:lnTo>
                      <a:lnTo>
                        <a:pt x="65" y="80"/>
                      </a:lnTo>
                      <a:lnTo>
                        <a:pt x="45" y="80"/>
                      </a:lnTo>
                      <a:lnTo>
                        <a:pt x="45" y="47"/>
                      </a:lnTo>
                      <a:lnTo>
                        <a:pt x="0" y="47"/>
                      </a:lnTo>
                      <a:lnTo>
                        <a:pt x="0" y="129"/>
                      </a:lnTo>
                      <a:lnTo>
                        <a:pt x="32" y="129"/>
                      </a:lnTo>
                      <a:lnTo>
                        <a:pt x="45" y="129"/>
                      </a:lnTo>
                      <a:close/>
                      <a:moveTo>
                        <a:pt x="80" y="14"/>
                      </a:moveTo>
                      <a:lnTo>
                        <a:pt x="96" y="14"/>
                      </a:lnTo>
                      <a:lnTo>
                        <a:pt x="96" y="115"/>
                      </a:lnTo>
                      <a:lnTo>
                        <a:pt x="80" y="115"/>
                      </a:lnTo>
                      <a:lnTo>
                        <a:pt x="80" y="14"/>
                      </a:lnTo>
                      <a:close/>
                      <a:moveTo>
                        <a:pt x="47" y="94"/>
                      </a:moveTo>
                      <a:lnTo>
                        <a:pt x="64" y="94"/>
                      </a:lnTo>
                      <a:lnTo>
                        <a:pt x="64" y="115"/>
                      </a:lnTo>
                      <a:lnTo>
                        <a:pt x="47" y="115"/>
                      </a:lnTo>
                      <a:lnTo>
                        <a:pt x="47" y="94"/>
                      </a:lnTo>
                      <a:close/>
                      <a:moveTo>
                        <a:pt x="31" y="115"/>
                      </a:moveTo>
                      <a:lnTo>
                        <a:pt x="14" y="115"/>
                      </a:lnTo>
                      <a:lnTo>
                        <a:pt x="14" y="61"/>
                      </a:lnTo>
                      <a:lnTo>
                        <a:pt x="31" y="61"/>
                      </a:lnTo>
                      <a:lnTo>
                        <a:pt x="31" y="11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9" name="Google Shape;209;p17"/>
                <p:cNvSpPr/>
                <p:nvPr/>
              </p:nvSpPr>
              <p:spPr>
                <a:xfrm>
                  <a:off x="5226050" y="3333750"/>
                  <a:ext cx="176213" cy="22225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0" name="Google Shape;210;p17"/>
                <p:cNvSpPr/>
                <p:nvPr/>
              </p:nvSpPr>
              <p:spPr>
                <a:xfrm>
                  <a:off x="5226050" y="3373438"/>
                  <a:ext cx="71438" cy="254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11" name="Google Shape;211;p17"/>
            <p:cNvGrpSpPr/>
            <p:nvPr/>
          </p:nvGrpSpPr>
          <p:grpSpPr>
            <a:xfrm>
              <a:off x="5737232" y="4521222"/>
              <a:ext cx="466718" cy="466718"/>
              <a:chOff x="5737232" y="4521222"/>
              <a:chExt cx="466718" cy="466718"/>
            </a:xfrm>
          </p:grpSpPr>
          <p:sp>
            <p:nvSpPr>
              <p:cNvPr id="212" name="Google Shape;212;p17"/>
              <p:cNvSpPr/>
              <p:nvPr/>
            </p:nvSpPr>
            <p:spPr>
              <a:xfrm>
                <a:off x="5737232" y="4521222"/>
                <a:ext cx="466718" cy="466718"/>
              </a:xfrm>
              <a:prstGeom prst="ellipse">
                <a:avLst/>
              </a:prstGeom>
              <a:solidFill>
                <a:srgbClr val="B0447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>
                <a:off x="5823450" y="4625175"/>
                <a:ext cx="294282" cy="258813"/>
              </a:xfrm>
              <a:custGeom>
                <a:rect b="b" l="l" r="r" t="t"/>
                <a:pathLst>
                  <a:path extrusionOk="0" h="467" w="531">
                    <a:moveTo>
                      <a:pt x="531" y="303"/>
                    </a:moveTo>
                    <a:lnTo>
                      <a:pt x="531" y="303"/>
                    </a:lnTo>
                    <a:lnTo>
                      <a:pt x="531" y="300"/>
                    </a:lnTo>
                    <a:lnTo>
                      <a:pt x="530" y="298"/>
                    </a:lnTo>
                    <a:lnTo>
                      <a:pt x="448" y="98"/>
                    </a:lnTo>
                    <a:lnTo>
                      <a:pt x="448" y="98"/>
                    </a:lnTo>
                    <a:lnTo>
                      <a:pt x="453" y="95"/>
                    </a:lnTo>
                    <a:lnTo>
                      <a:pt x="457" y="91"/>
                    </a:lnTo>
                    <a:lnTo>
                      <a:pt x="461" y="84"/>
                    </a:lnTo>
                    <a:lnTo>
                      <a:pt x="462" y="78"/>
                    </a:lnTo>
                    <a:lnTo>
                      <a:pt x="462" y="78"/>
                    </a:lnTo>
                    <a:lnTo>
                      <a:pt x="461" y="75"/>
                    </a:lnTo>
                    <a:lnTo>
                      <a:pt x="459" y="72"/>
                    </a:lnTo>
                    <a:lnTo>
                      <a:pt x="457" y="71"/>
                    </a:lnTo>
                    <a:lnTo>
                      <a:pt x="454" y="70"/>
                    </a:lnTo>
                    <a:lnTo>
                      <a:pt x="454" y="70"/>
                    </a:lnTo>
                    <a:lnTo>
                      <a:pt x="452" y="71"/>
                    </a:lnTo>
                    <a:lnTo>
                      <a:pt x="449" y="72"/>
                    </a:lnTo>
                    <a:lnTo>
                      <a:pt x="448" y="75"/>
                    </a:lnTo>
                    <a:lnTo>
                      <a:pt x="448" y="78"/>
                    </a:lnTo>
                    <a:lnTo>
                      <a:pt x="448" y="78"/>
                    </a:lnTo>
                    <a:lnTo>
                      <a:pt x="446" y="81"/>
                    </a:lnTo>
                    <a:lnTo>
                      <a:pt x="444" y="83"/>
                    </a:lnTo>
                    <a:lnTo>
                      <a:pt x="442" y="85"/>
                    </a:lnTo>
                    <a:lnTo>
                      <a:pt x="439" y="87"/>
                    </a:lnTo>
                    <a:lnTo>
                      <a:pt x="439" y="87"/>
                    </a:lnTo>
                    <a:lnTo>
                      <a:pt x="436" y="85"/>
                    </a:lnTo>
                    <a:lnTo>
                      <a:pt x="434" y="83"/>
                    </a:lnTo>
                    <a:lnTo>
                      <a:pt x="431" y="81"/>
                    </a:lnTo>
                    <a:lnTo>
                      <a:pt x="430" y="78"/>
                    </a:lnTo>
                    <a:lnTo>
                      <a:pt x="430" y="78"/>
                    </a:lnTo>
                    <a:lnTo>
                      <a:pt x="431" y="75"/>
                    </a:lnTo>
                    <a:lnTo>
                      <a:pt x="434" y="72"/>
                    </a:lnTo>
                    <a:lnTo>
                      <a:pt x="434" y="72"/>
                    </a:lnTo>
                    <a:lnTo>
                      <a:pt x="435" y="70"/>
                    </a:lnTo>
                    <a:lnTo>
                      <a:pt x="435" y="67"/>
                    </a:lnTo>
                    <a:lnTo>
                      <a:pt x="435" y="65"/>
                    </a:lnTo>
                    <a:lnTo>
                      <a:pt x="434" y="63"/>
                    </a:lnTo>
                    <a:lnTo>
                      <a:pt x="434" y="63"/>
                    </a:lnTo>
                    <a:lnTo>
                      <a:pt x="431" y="61"/>
                    </a:lnTo>
                    <a:lnTo>
                      <a:pt x="429" y="60"/>
                    </a:lnTo>
                    <a:lnTo>
                      <a:pt x="429" y="60"/>
                    </a:lnTo>
                    <a:lnTo>
                      <a:pt x="396" y="51"/>
                    </a:lnTo>
                    <a:lnTo>
                      <a:pt x="360" y="44"/>
                    </a:lnTo>
                    <a:lnTo>
                      <a:pt x="323" y="41"/>
                    </a:lnTo>
                    <a:lnTo>
                      <a:pt x="283" y="39"/>
                    </a:lnTo>
                    <a:lnTo>
                      <a:pt x="283" y="39"/>
                    </a:lnTo>
                    <a:lnTo>
                      <a:pt x="286" y="36"/>
                    </a:lnTo>
                    <a:lnTo>
                      <a:pt x="288" y="31"/>
                    </a:lnTo>
                    <a:lnTo>
                      <a:pt x="289" y="28"/>
                    </a:lnTo>
                    <a:lnTo>
                      <a:pt x="289" y="24"/>
                    </a:lnTo>
                    <a:lnTo>
                      <a:pt x="289" y="24"/>
                    </a:lnTo>
                    <a:lnTo>
                      <a:pt x="289" y="20"/>
                    </a:lnTo>
                    <a:lnTo>
                      <a:pt x="288" y="15"/>
                    </a:lnTo>
                    <a:lnTo>
                      <a:pt x="286" y="11"/>
                    </a:lnTo>
                    <a:lnTo>
                      <a:pt x="282" y="8"/>
                    </a:lnTo>
                    <a:lnTo>
                      <a:pt x="279" y="4"/>
                    </a:lnTo>
                    <a:lnTo>
                      <a:pt x="275" y="2"/>
                    </a:lnTo>
                    <a:lnTo>
                      <a:pt x="270" y="1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261" y="1"/>
                    </a:lnTo>
                    <a:lnTo>
                      <a:pt x="256" y="2"/>
                    </a:lnTo>
                    <a:lnTo>
                      <a:pt x="253" y="4"/>
                    </a:lnTo>
                    <a:lnTo>
                      <a:pt x="249" y="8"/>
                    </a:lnTo>
                    <a:lnTo>
                      <a:pt x="247" y="11"/>
                    </a:lnTo>
                    <a:lnTo>
                      <a:pt x="245" y="15"/>
                    </a:lnTo>
                    <a:lnTo>
                      <a:pt x="242" y="20"/>
                    </a:lnTo>
                    <a:lnTo>
                      <a:pt x="242" y="24"/>
                    </a:lnTo>
                    <a:lnTo>
                      <a:pt x="242" y="24"/>
                    </a:lnTo>
                    <a:lnTo>
                      <a:pt x="242" y="28"/>
                    </a:lnTo>
                    <a:lnTo>
                      <a:pt x="243" y="31"/>
                    </a:lnTo>
                    <a:lnTo>
                      <a:pt x="246" y="36"/>
                    </a:lnTo>
                    <a:lnTo>
                      <a:pt x="248" y="39"/>
                    </a:lnTo>
                    <a:lnTo>
                      <a:pt x="248" y="39"/>
                    </a:lnTo>
                    <a:lnTo>
                      <a:pt x="209" y="41"/>
                    </a:lnTo>
                    <a:lnTo>
                      <a:pt x="171" y="44"/>
                    </a:lnTo>
                    <a:lnTo>
                      <a:pt x="135" y="51"/>
                    </a:lnTo>
                    <a:lnTo>
                      <a:pt x="102" y="60"/>
                    </a:lnTo>
                    <a:lnTo>
                      <a:pt x="102" y="60"/>
                    </a:lnTo>
                    <a:lnTo>
                      <a:pt x="100" y="61"/>
                    </a:lnTo>
                    <a:lnTo>
                      <a:pt x="98" y="63"/>
                    </a:lnTo>
                    <a:lnTo>
                      <a:pt x="98" y="63"/>
                    </a:lnTo>
                    <a:lnTo>
                      <a:pt x="97" y="65"/>
                    </a:lnTo>
                    <a:lnTo>
                      <a:pt x="97" y="67"/>
                    </a:lnTo>
                    <a:lnTo>
                      <a:pt x="97" y="70"/>
                    </a:lnTo>
                    <a:lnTo>
                      <a:pt x="99" y="72"/>
                    </a:lnTo>
                    <a:lnTo>
                      <a:pt x="99" y="72"/>
                    </a:lnTo>
                    <a:lnTo>
                      <a:pt x="100" y="75"/>
                    </a:lnTo>
                    <a:lnTo>
                      <a:pt x="101" y="78"/>
                    </a:lnTo>
                    <a:lnTo>
                      <a:pt x="101" y="78"/>
                    </a:lnTo>
                    <a:lnTo>
                      <a:pt x="100" y="81"/>
                    </a:lnTo>
                    <a:lnTo>
                      <a:pt x="99" y="83"/>
                    </a:lnTo>
                    <a:lnTo>
                      <a:pt x="95" y="85"/>
                    </a:lnTo>
                    <a:lnTo>
                      <a:pt x="92" y="87"/>
                    </a:lnTo>
                    <a:lnTo>
                      <a:pt x="92" y="87"/>
                    </a:lnTo>
                    <a:lnTo>
                      <a:pt x="89" y="85"/>
                    </a:lnTo>
                    <a:lnTo>
                      <a:pt x="87" y="83"/>
                    </a:lnTo>
                    <a:lnTo>
                      <a:pt x="85" y="81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4" y="75"/>
                    </a:lnTo>
                    <a:lnTo>
                      <a:pt x="83" y="72"/>
                    </a:lnTo>
                    <a:lnTo>
                      <a:pt x="80" y="71"/>
                    </a:lnTo>
                    <a:lnTo>
                      <a:pt x="77" y="70"/>
                    </a:lnTo>
                    <a:lnTo>
                      <a:pt x="77" y="70"/>
                    </a:lnTo>
                    <a:lnTo>
                      <a:pt x="75" y="71"/>
                    </a:lnTo>
                    <a:lnTo>
                      <a:pt x="72" y="72"/>
                    </a:lnTo>
                    <a:lnTo>
                      <a:pt x="71" y="75"/>
                    </a:lnTo>
                    <a:lnTo>
                      <a:pt x="71" y="78"/>
                    </a:lnTo>
                    <a:lnTo>
                      <a:pt x="71" y="78"/>
                    </a:lnTo>
                    <a:lnTo>
                      <a:pt x="71" y="84"/>
                    </a:lnTo>
                    <a:lnTo>
                      <a:pt x="74" y="91"/>
                    </a:lnTo>
                    <a:lnTo>
                      <a:pt x="78" y="95"/>
                    </a:lnTo>
                    <a:lnTo>
                      <a:pt x="84" y="98"/>
                    </a:lnTo>
                    <a:lnTo>
                      <a:pt x="2" y="298"/>
                    </a:lnTo>
                    <a:lnTo>
                      <a:pt x="2" y="298"/>
                    </a:lnTo>
                    <a:lnTo>
                      <a:pt x="2" y="300"/>
                    </a:lnTo>
                    <a:lnTo>
                      <a:pt x="2" y="303"/>
                    </a:lnTo>
                    <a:lnTo>
                      <a:pt x="0" y="304"/>
                    </a:lnTo>
                    <a:lnTo>
                      <a:pt x="0" y="304"/>
                    </a:lnTo>
                    <a:lnTo>
                      <a:pt x="4" y="310"/>
                    </a:lnTo>
                    <a:lnTo>
                      <a:pt x="8" y="314"/>
                    </a:lnTo>
                    <a:lnTo>
                      <a:pt x="12" y="320"/>
                    </a:lnTo>
                    <a:lnTo>
                      <a:pt x="18" y="324"/>
                    </a:lnTo>
                    <a:lnTo>
                      <a:pt x="24" y="328"/>
                    </a:lnTo>
                    <a:lnTo>
                      <a:pt x="32" y="333"/>
                    </a:lnTo>
                    <a:lnTo>
                      <a:pt x="39" y="336"/>
                    </a:lnTo>
                    <a:lnTo>
                      <a:pt x="48" y="339"/>
                    </a:lnTo>
                    <a:lnTo>
                      <a:pt x="50" y="339"/>
                    </a:lnTo>
                    <a:lnTo>
                      <a:pt x="135" y="339"/>
                    </a:lnTo>
                    <a:lnTo>
                      <a:pt x="138" y="339"/>
                    </a:lnTo>
                    <a:lnTo>
                      <a:pt x="138" y="339"/>
                    </a:lnTo>
                    <a:lnTo>
                      <a:pt x="146" y="336"/>
                    </a:lnTo>
                    <a:lnTo>
                      <a:pt x="154" y="333"/>
                    </a:lnTo>
                    <a:lnTo>
                      <a:pt x="161" y="328"/>
                    </a:lnTo>
                    <a:lnTo>
                      <a:pt x="168" y="324"/>
                    </a:lnTo>
                    <a:lnTo>
                      <a:pt x="173" y="320"/>
                    </a:lnTo>
                    <a:lnTo>
                      <a:pt x="179" y="314"/>
                    </a:lnTo>
                    <a:lnTo>
                      <a:pt x="183" y="310"/>
                    </a:lnTo>
                    <a:lnTo>
                      <a:pt x="186" y="304"/>
                    </a:lnTo>
                    <a:lnTo>
                      <a:pt x="185" y="303"/>
                    </a:lnTo>
                    <a:lnTo>
                      <a:pt x="185" y="303"/>
                    </a:lnTo>
                    <a:lnTo>
                      <a:pt x="185" y="300"/>
                    </a:lnTo>
                    <a:lnTo>
                      <a:pt x="184" y="298"/>
                    </a:lnTo>
                    <a:lnTo>
                      <a:pt x="102" y="98"/>
                    </a:lnTo>
                    <a:lnTo>
                      <a:pt x="102" y="98"/>
                    </a:lnTo>
                    <a:lnTo>
                      <a:pt x="107" y="95"/>
                    </a:lnTo>
                    <a:lnTo>
                      <a:pt x="112" y="90"/>
                    </a:lnTo>
                    <a:lnTo>
                      <a:pt x="114" y="84"/>
                    </a:lnTo>
                    <a:lnTo>
                      <a:pt x="115" y="78"/>
                    </a:lnTo>
                    <a:lnTo>
                      <a:pt x="115" y="78"/>
                    </a:lnTo>
                    <a:lnTo>
                      <a:pt x="114" y="70"/>
                    </a:lnTo>
                    <a:lnTo>
                      <a:pt x="114" y="70"/>
                    </a:lnTo>
                    <a:lnTo>
                      <a:pt x="145" y="64"/>
                    </a:lnTo>
                    <a:lnTo>
                      <a:pt x="178" y="58"/>
                    </a:lnTo>
                    <a:lnTo>
                      <a:pt x="212" y="54"/>
                    </a:lnTo>
                    <a:lnTo>
                      <a:pt x="249" y="53"/>
                    </a:lnTo>
                    <a:lnTo>
                      <a:pt x="249" y="211"/>
                    </a:lnTo>
                    <a:lnTo>
                      <a:pt x="249" y="211"/>
                    </a:lnTo>
                    <a:lnTo>
                      <a:pt x="246" y="222"/>
                    </a:lnTo>
                    <a:lnTo>
                      <a:pt x="243" y="233"/>
                    </a:lnTo>
                    <a:lnTo>
                      <a:pt x="241" y="244"/>
                    </a:lnTo>
                    <a:lnTo>
                      <a:pt x="241" y="255"/>
                    </a:lnTo>
                    <a:lnTo>
                      <a:pt x="241" y="267"/>
                    </a:lnTo>
                    <a:lnTo>
                      <a:pt x="243" y="278"/>
                    </a:lnTo>
                    <a:lnTo>
                      <a:pt x="246" y="288"/>
                    </a:lnTo>
                    <a:lnTo>
                      <a:pt x="249" y="299"/>
                    </a:lnTo>
                    <a:lnTo>
                      <a:pt x="249" y="299"/>
                    </a:lnTo>
                    <a:lnTo>
                      <a:pt x="249" y="300"/>
                    </a:lnTo>
                    <a:lnTo>
                      <a:pt x="249" y="341"/>
                    </a:lnTo>
                    <a:lnTo>
                      <a:pt x="249" y="341"/>
                    </a:lnTo>
                    <a:lnTo>
                      <a:pt x="249" y="346"/>
                    </a:lnTo>
                    <a:lnTo>
                      <a:pt x="248" y="352"/>
                    </a:lnTo>
                    <a:lnTo>
                      <a:pt x="246" y="358"/>
                    </a:lnTo>
                    <a:lnTo>
                      <a:pt x="242" y="364"/>
                    </a:lnTo>
                    <a:lnTo>
                      <a:pt x="238" y="371"/>
                    </a:lnTo>
                    <a:lnTo>
                      <a:pt x="230" y="376"/>
                    </a:lnTo>
                    <a:lnTo>
                      <a:pt x="222" y="381"/>
                    </a:lnTo>
                    <a:lnTo>
                      <a:pt x="210" y="385"/>
                    </a:lnTo>
                    <a:lnTo>
                      <a:pt x="206" y="386"/>
                    </a:lnTo>
                    <a:lnTo>
                      <a:pt x="205" y="391"/>
                    </a:lnTo>
                    <a:lnTo>
                      <a:pt x="192" y="391"/>
                    </a:lnTo>
                    <a:lnTo>
                      <a:pt x="192" y="429"/>
                    </a:lnTo>
                    <a:lnTo>
                      <a:pt x="186" y="429"/>
                    </a:lnTo>
                    <a:lnTo>
                      <a:pt x="186" y="467"/>
                    </a:lnTo>
                    <a:lnTo>
                      <a:pt x="345" y="467"/>
                    </a:lnTo>
                    <a:lnTo>
                      <a:pt x="345" y="429"/>
                    </a:lnTo>
                    <a:lnTo>
                      <a:pt x="340" y="429"/>
                    </a:lnTo>
                    <a:lnTo>
                      <a:pt x="340" y="391"/>
                    </a:lnTo>
                    <a:lnTo>
                      <a:pt x="327" y="391"/>
                    </a:lnTo>
                    <a:lnTo>
                      <a:pt x="327" y="386"/>
                    </a:lnTo>
                    <a:lnTo>
                      <a:pt x="321" y="385"/>
                    </a:lnTo>
                    <a:lnTo>
                      <a:pt x="321" y="385"/>
                    </a:lnTo>
                    <a:lnTo>
                      <a:pt x="311" y="382"/>
                    </a:lnTo>
                    <a:lnTo>
                      <a:pt x="304" y="379"/>
                    </a:lnTo>
                    <a:lnTo>
                      <a:pt x="297" y="375"/>
                    </a:lnTo>
                    <a:lnTo>
                      <a:pt x="292" y="371"/>
                    </a:lnTo>
                    <a:lnTo>
                      <a:pt x="288" y="364"/>
                    </a:lnTo>
                    <a:lnTo>
                      <a:pt x="286" y="358"/>
                    </a:lnTo>
                    <a:lnTo>
                      <a:pt x="283" y="350"/>
                    </a:lnTo>
                    <a:lnTo>
                      <a:pt x="282" y="341"/>
                    </a:lnTo>
                    <a:lnTo>
                      <a:pt x="282" y="299"/>
                    </a:lnTo>
                    <a:lnTo>
                      <a:pt x="282" y="299"/>
                    </a:lnTo>
                    <a:lnTo>
                      <a:pt x="286" y="288"/>
                    </a:lnTo>
                    <a:lnTo>
                      <a:pt x="289" y="278"/>
                    </a:lnTo>
                    <a:lnTo>
                      <a:pt x="290" y="266"/>
                    </a:lnTo>
                    <a:lnTo>
                      <a:pt x="290" y="255"/>
                    </a:lnTo>
                    <a:lnTo>
                      <a:pt x="290" y="244"/>
                    </a:lnTo>
                    <a:lnTo>
                      <a:pt x="289" y="233"/>
                    </a:lnTo>
                    <a:lnTo>
                      <a:pt x="286" y="222"/>
                    </a:lnTo>
                    <a:lnTo>
                      <a:pt x="282" y="211"/>
                    </a:lnTo>
                    <a:lnTo>
                      <a:pt x="282" y="53"/>
                    </a:lnTo>
                    <a:lnTo>
                      <a:pt x="282" y="53"/>
                    </a:lnTo>
                    <a:lnTo>
                      <a:pt x="319" y="54"/>
                    </a:lnTo>
                    <a:lnTo>
                      <a:pt x="354" y="58"/>
                    </a:lnTo>
                    <a:lnTo>
                      <a:pt x="387" y="64"/>
                    </a:lnTo>
                    <a:lnTo>
                      <a:pt x="417" y="70"/>
                    </a:lnTo>
                    <a:lnTo>
                      <a:pt x="417" y="70"/>
                    </a:lnTo>
                    <a:lnTo>
                      <a:pt x="416" y="78"/>
                    </a:lnTo>
                    <a:lnTo>
                      <a:pt x="416" y="78"/>
                    </a:lnTo>
                    <a:lnTo>
                      <a:pt x="417" y="84"/>
                    </a:lnTo>
                    <a:lnTo>
                      <a:pt x="421" y="90"/>
                    </a:lnTo>
                    <a:lnTo>
                      <a:pt x="424" y="95"/>
                    </a:lnTo>
                    <a:lnTo>
                      <a:pt x="429" y="98"/>
                    </a:lnTo>
                    <a:lnTo>
                      <a:pt x="347" y="298"/>
                    </a:lnTo>
                    <a:lnTo>
                      <a:pt x="347" y="298"/>
                    </a:lnTo>
                    <a:lnTo>
                      <a:pt x="346" y="300"/>
                    </a:lnTo>
                    <a:lnTo>
                      <a:pt x="347" y="303"/>
                    </a:lnTo>
                    <a:lnTo>
                      <a:pt x="346" y="304"/>
                    </a:lnTo>
                    <a:lnTo>
                      <a:pt x="346" y="304"/>
                    </a:lnTo>
                    <a:lnTo>
                      <a:pt x="349" y="310"/>
                    </a:lnTo>
                    <a:lnTo>
                      <a:pt x="354" y="314"/>
                    </a:lnTo>
                    <a:lnTo>
                      <a:pt x="358" y="320"/>
                    </a:lnTo>
                    <a:lnTo>
                      <a:pt x="363" y="324"/>
                    </a:lnTo>
                    <a:lnTo>
                      <a:pt x="370" y="328"/>
                    </a:lnTo>
                    <a:lnTo>
                      <a:pt x="377" y="333"/>
                    </a:lnTo>
                    <a:lnTo>
                      <a:pt x="385" y="336"/>
                    </a:lnTo>
                    <a:lnTo>
                      <a:pt x="394" y="339"/>
                    </a:lnTo>
                    <a:lnTo>
                      <a:pt x="396" y="339"/>
                    </a:lnTo>
                    <a:lnTo>
                      <a:pt x="481" y="339"/>
                    </a:lnTo>
                    <a:lnTo>
                      <a:pt x="483" y="339"/>
                    </a:lnTo>
                    <a:lnTo>
                      <a:pt x="483" y="339"/>
                    </a:lnTo>
                    <a:lnTo>
                      <a:pt x="492" y="336"/>
                    </a:lnTo>
                    <a:lnTo>
                      <a:pt x="499" y="333"/>
                    </a:lnTo>
                    <a:lnTo>
                      <a:pt x="507" y="328"/>
                    </a:lnTo>
                    <a:lnTo>
                      <a:pt x="513" y="324"/>
                    </a:lnTo>
                    <a:lnTo>
                      <a:pt x="519" y="320"/>
                    </a:lnTo>
                    <a:lnTo>
                      <a:pt x="524" y="314"/>
                    </a:lnTo>
                    <a:lnTo>
                      <a:pt x="527" y="310"/>
                    </a:lnTo>
                    <a:lnTo>
                      <a:pt x="531" y="304"/>
                    </a:lnTo>
                    <a:lnTo>
                      <a:pt x="531" y="303"/>
                    </a:lnTo>
                    <a:close/>
                    <a:moveTo>
                      <a:pt x="266" y="15"/>
                    </a:moveTo>
                    <a:lnTo>
                      <a:pt x="266" y="15"/>
                    </a:lnTo>
                    <a:lnTo>
                      <a:pt x="269" y="15"/>
                    </a:lnTo>
                    <a:lnTo>
                      <a:pt x="273" y="17"/>
                    </a:lnTo>
                    <a:lnTo>
                      <a:pt x="275" y="21"/>
                    </a:lnTo>
                    <a:lnTo>
                      <a:pt x="275" y="24"/>
                    </a:lnTo>
                    <a:lnTo>
                      <a:pt x="275" y="24"/>
                    </a:lnTo>
                    <a:lnTo>
                      <a:pt x="275" y="27"/>
                    </a:lnTo>
                    <a:lnTo>
                      <a:pt x="273" y="30"/>
                    </a:lnTo>
                    <a:lnTo>
                      <a:pt x="269" y="33"/>
                    </a:lnTo>
                    <a:lnTo>
                      <a:pt x="266" y="34"/>
                    </a:lnTo>
                    <a:lnTo>
                      <a:pt x="266" y="34"/>
                    </a:lnTo>
                    <a:lnTo>
                      <a:pt x="262" y="33"/>
                    </a:lnTo>
                    <a:lnTo>
                      <a:pt x="260" y="30"/>
                    </a:lnTo>
                    <a:lnTo>
                      <a:pt x="257" y="27"/>
                    </a:lnTo>
                    <a:lnTo>
                      <a:pt x="256" y="24"/>
                    </a:lnTo>
                    <a:lnTo>
                      <a:pt x="256" y="24"/>
                    </a:lnTo>
                    <a:lnTo>
                      <a:pt x="257" y="21"/>
                    </a:lnTo>
                    <a:lnTo>
                      <a:pt x="260" y="17"/>
                    </a:lnTo>
                    <a:lnTo>
                      <a:pt x="262" y="15"/>
                    </a:lnTo>
                    <a:lnTo>
                      <a:pt x="266" y="15"/>
                    </a:lnTo>
                    <a:lnTo>
                      <a:pt x="266" y="15"/>
                    </a:lnTo>
                    <a:close/>
                    <a:moveTo>
                      <a:pt x="134" y="325"/>
                    </a:moveTo>
                    <a:lnTo>
                      <a:pt x="51" y="325"/>
                    </a:lnTo>
                    <a:lnTo>
                      <a:pt x="51" y="325"/>
                    </a:lnTo>
                    <a:lnTo>
                      <a:pt x="41" y="322"/>
                    </a:lnTo>
                    <a:lnTo>
                      <a:pt x="34" y="318"/>
                    </a:lnTo>
                    <a:lnTo>
                      <a:pt x="26" y="313"/>
                    </a:lnTo>
                    <a:lnTo>
                      <a:pt x="21" y="308"/>
                    </a:lnTo>
                    <a:lnTo>
                      <a:pt x="166" y="308"/>
                    </a:lnTo>
                    <a:lnTo>
                      <a:pt x="166" y="308"/>
                    </a:lnTo>
                    <a:lnTo>
                      <a:pt x="159" y="313"/>
                    </a:lnTo>
                    <a:lnTo>
                      <a:pt x="152" y="318"/>
                    </a:lnTo>
                    <a:lnTo>
                      <a:pt x="144" y="322"/>
                    </a:lnTo>
                    <a:lnTo>
                      <a:pt x="134" y="325"/>
                    </a:lnTo>
                    <a:lnTo>
                      <a:pt x="134" y="325"/>
                    </a:lnTo>
                    <a:close/>
                    <a:moveTo>
                      <a:pt x="19" y="294"/>
                    </a:moveTo>
                    <a:lnTo>
                      <a:pt x="93" y="114"/>
                    </a:lnTo>
                    <a:lnTo>
                      <a:pt x="167" y="294"/>
                    </a:lnTo>
                    <a:lnTo>
                      <a:pt x="19" y="294"/>
                    </a:lnTo>
                    <a:close/>
                    <a:moveTo>
                      <a:pt x="270" y="217"/>
                    </a:moveTo>
                    <a:lnTo>
                      <a:pt x="270" y="217"/>
                    </a:lnTo>
                    <a:lnTo>
                      <a:pt x="273" y="227"/>
                    </a:lnTo>
                    <a:lnTo>
                      <a:pt x="275" y="237"/>
                    </a:lnTo>
                    <a:lnTo>
                      <a:pt x="276" y="245"/>
                    </a:lnTo>
                    <a:lnTo>
                      <a:pt x="276" y="255"/>
                    </a:lnTo>
                    <a:lnTo>
                      <a:pt x="276" y="265"/>
                    </a:lnTo>
                    <a:lnTo>
                      <a:pt x="275" y="274"/>
                    </a:lnTo>
                    <a:lnTo>
                      <a:pt x="273" y="283"/>
                    </a:lnTo>
                    <a:lnTo>
                      <a:pt x="270" y="293"/>
                    </a:lnTo>
                    <a:lnTo>
                      <a:pt x="262" y="293"/>
                    </a:lnTo>
                    <a:lnTo>
                      <a:pt x="262" y="293"/>
                    </a:lnTo>
                    <a:lnTo>
                      <a:pt x="259" y="283"/>
                    </a:lnTo>
                    <a:lnTo>
                      <a:pt x="256" y="274"/>
                    </a:lnTo>
                    <a:lnTo>
                      <a:pt x="255" y="265"/>
                    </a:lnTo>
                    <a:lnTo>
                      <a:pt x="255" y="255"/>
                    </a:lnTo>
                    <a:lnTo>
                      <a:pt x="255" y="245"/>
                    </a:lnTo>
                    <a:lnTo>
                      <a:pt x="256" y="237"/>
                    </a:lnTo>
                    <a:lnTo>
                      <a:pt x="259" y="227"/>
                    </a:lnTo>
                    <a:lnTo>
                      <a:pt x="262" y="217"/>
                    </a:lnTo>
                    <a:lnTo>
                      <a:pt x="270" y="217"/>
                    </a:lnTo>
                    <a:close/>
                    <a:moveTo>
                      <a:pt x="331" y="453"/>
                    </a:moveTo>
                    <a:lnTo>
                      <a:pt x="200" y="453"/>
                    </a:lnTo>
                    <a:lnTo>
                      <a:pt x="200" y="443"/>
                    </a:lnTo>
                    <a:lnTo>
                      <a:pt x="331" y="443"/>
                    </a:lnTo>
                    <a:lnTo>
                      <a:pt x="331" y="453"/>
                    </a:lnTo>
                    <a:close/>
                    <a:moveTo>
                      <a:pt x="207" y="429"/>
                    </a:moveTo>
                    <a:lnTo>
                      <a:pt x="207" y="406"/>
                    </a:lnTo>
                    <a:lnTo>
                      <a:pt x="326" y="406"/>
                    </a:lnTo>
                    <a:lnTo>
                      <a:pt x="326" y="429"/>
                    </a:lnTo>
                    <a:lnTo>
                      <a:pt x="207" y="429"/>
                    </a:lnTo>
                    <a:close/>
                    <a:moveTo>
                      <a:pt x="296" y="391"/>
                    </a:moveTo>
                    <a:lnTo>
                      <a:pt x="235" y="391"/>
                    </a:lnTo>
                    <a:lnTo>
                      <a:pt x="235" y="391"/>
                    </a:lnTo>
                    <a:lnTo>
                      <a:pt x="241" y="386"/>
                    </a:lnTo>
                    <a:lnTo>
                      <a:pt x="248" y="380"/>
                    </a:lnTo>
                    <a:lnTo>
                      <a:pt x="252" y="375"/>
                    </a:lnTo>
                    <a:lnTo>
                      <a:pt x="256" y="368"/>
                    </a:lnTo>
                    <a:lnTo>
                      <a:pt x="260" y="362"/>
                    </a:lnTo>
                    <a:lnTo>
                      <a:pt x="262" y="355"/>
                    </a:lnTo>
                    <a:lnTo>
                      <a:pt x="263" y="348"/>
                    </a:lnTo>
                    <a:lnTo>
                      <a:pt x="263" y="341"/>
                    </a:lnTo>
                    <a:lnTo>
                      <a:pt x="263" y="307"/>
                    </a:lnTo>
                    <a:lnTo>
                      <a:pt x="268" y="307"/>
                    </a:lnTo>
                    <a:lnTo>
                      <a:pt x="268" y="341"/>
                    </a:lnTo>
                    <a:lnTo>
                      <a:pt x="268" y="341"/>
                    </a:lnTo>
                    <a:lnTo>
                      <a:pt x="269" y="348"/>
                    </a:lnTo>
                    <a:lnTo>
                      <a:pt x="269" y="354"/>
                    </a:lnTo>
                    <a:lnTo>
                      <a:pt x="272" y="362"/>
                    </a:lnTo>
                    <a:lnTo>
                      <a:pt x="274" y="368"/>
                    </a:lnTo>
                    <a:lnTo>
                      <a:pt x="278" y="375"/>
                    </a:lnTo>
                    <a:lnTo>
                      <a:pt x="282" y="380"/>
                    </a:lnTo>
                    <a:lnTo>
                      <a:pt x="289" y="386"/>
                    </a:lnTo>
                    <a:lnTo>
                      <a:pt x="296" y="391"/>
                    </a:lnTo>
                    <a:lnTo>
                      <a:pt x="296" y="391"/>
                    </a:lnTo>
                    <a:close/>
                    <a:moveTo>
                      <a:pt x="268" y="203"/>
                    </a:moveTo>
                    <a:lnTo>
                      <a:pt x="263" y="203"/>
                    </a:lnTo>
                    <a:lnTo>
                      <a:pt x="263" y="53"/>
                    </a:lnTo>
                    <a:lnTo>
                      <a:pt x="263" y="53"/>
                    </a:lnTo>
                    <a:lnTo>
                      <a:pt x="266" y="53"/>
                    </a:lnTo>
                    <a:lnTo>
                      <a:pt x="266" y="53"/>
                    </a:lnTo>
                    <a:lnTo>
                      <a:pt x="268" y="53"/>
                    </a:lnTo>
                    <a:lnTo>
                      <a:pt x="268" y="203"/>
                    </a:lnTo>
                    <a:close/>
                    <a:moveTo>
                      <a:pt x="512" y="294"/>
                    </a:moveTo>
                    <a:lnTo>
                      <a:pt x="364" y="294"/>
                    </a:lnTo>
                    <a:lnTo>
                      <a:pt x="439" y="114"/>
                    </a:lnTo>
                    <a:lnTo>
                      <a:pt x="512" y="294"/>
                    </a:lnTo>
                    <a:close/>
                    <a:moveTo>
                      <a:pt x="480" y="325"/>
                    </a:moveTo>
                    <a:lnTo>
                      <a:pt x="397" y="325"/>
                    </a:lnTo>
                    <a:lnTo>
                      <a:pt x="397" y="325"/>
                    </a:lnTo>
                    <a:lnTo>
                      <a:pt x="387" y="322"/>
                    </a:lnTo>
                    <a:lnTo>
                      <a:pt x="380" y="318"/>
                    </a:lnTo>
                    <a:lnTo>
                      <a:pt x="372" y="313"/>
                    </a:lnTo>
                    <a:lnTo>
                      <a:pt x="367" y="308"/>
                    </a:lnTo>
                    <a:lnTo>
                      <a:pt x="511" y="308"/>
                    </a:lnTo>
                    <a:lnTo>
                      <a:pt x="511" y="308"/>
                    </a:lnTo>
                    <a:lnTo>
                      <a:pt x="505" y="313"/>
                    </a:lnTo>
                    <a:lnTo>
                      <a:pt x="497" y="318"/>
                    </a:lnTo>
                    <a:lnTo>
                      <a:pt x="490" y="322"/>
                    </a:lnTo>
                    <a:lnTo>
                      <a:pt x="480" y="325"/>
                    </a:lnTo>
                    <a:lnTo>
                      <a:pt x="480" y="32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17"/>
            <p:cNvGrpSpPr/>
            <p:nvPr/>
          </p:nvGrpSpPr>
          <p:grpSpPr>
            <a:xfrm>
              <a:off x="4959358" y="2281260"/>
              <a:ext cx="317492" cy="317492"/>
              <a:chOff x="4959358" y="2281260"/>
              <a:chExt cx="317492" cy="317492"/>
            </a:xfrm>
          </p:grpSpPr>
          <p:sp>
            <p:nvSpPr>
              <p:cNvPr id="215" name="Google Shape;215;p17"/>
              <p:cNvSpPr/>
              <p:nvPr/>
            </p:nvSpPr>
            <p:spPr>
              <a:xfrm>
                <a:off x="4959358" y="2281260"/>
                <a:ext cx="317492" cy="317492"/>
              </a:xfrm>
              <a:prstGeom prst="ellipse">
                <a:avLst/>
              </a:prstGeom>
              <a:solidFill>
                <a:srgbClr val="B0447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16" name="Google Shape;216;p17"/>
              <p:cNvGrpSpPr/>
              <p:nvPr/>
            </p:nvGrpSpPr>
            <p:grpSpPr>
              <a:xfrm>
                <a:off x="5029755" y="2351843"/>
                <a:ext cx="176698" cy="176327"/>
                <a:chOff x="5138738" y="4373563"/>
                <a:chExt cx="755650" cy="754063"/>
              </a:xfrm>
            </p:grpSpPr>
            <p:sp>
              <p:nvSpPr>
                <p:cNvPr id="217" name="Google Shape;217;p17"/>
                <p:cNvSpPr/>
                <p:nvPr/>
              </p:nvSpPr>
              <p:spPr>
                <a:xfrm>
                  <a:off x="5138738" y="4373563"/>
                  <a:ext cx="755650" cy="754063"/>
                </a:xfrm>
                <a:custGeom>
                  <a:rect b="b" l="l" r="r" t="t"/>
                  <a:pathLst>
                    <a:path extrusionOk="0" h="475" w="476">
                      <a:moveTo>
                        <a:pt x="238" y="0"/>
                      </a:moveTo>
                      <a:lnTo>
                        <a:pt x="238" y="0"/>
                      </a:lnTo>
                      <a:lnTo>
                        <a:pt x="214" y="1"/>
                      </a:lnTo>
                      <a:lnTo>
                        <a:pt x="190" y="5"/>
                      </a:lnTo>
                      <a:lnTo>
                        <a:pt x="168" y="11"/>
                      </a:lnTo>
                      <a:lnTo>
                        <a:pt x="146" y="20"/>
                      </a:lnTo>
                      <a:lnTo>
                        <a:pt x="125" y="29"/>
                      </a:lnTo>
                      <a:lnTo>
                        <a:pt x="105" y="41"/>
                      </a:lnTo>
                      <a:lnTo>
                        <a:pt x="87" y="55"/>
                      </a:lnTo>
                      <a:lnTo>
                        <a:pt x="71" y="70"/>
                      </a:lnTo>
                      <a:lnTo>
                        <a:pt x="54" y="86"/>
                      </a:lnTo>
                      <a:lnTo>
                        <a:pt x="41" y="105"/>
                      </a:lnTo>
                      <a:lnTo>
                        <a:pt x="30" y="125"/>
                      </a:lnTo>
                      <a:lnTo>
                        <a:pt x="19" y="146"/>
                      </a:lnTo>
                      <a:lnTo>
                        <a:pt x="11" y="167"/>
                      </a:lnTo>
                      <a:lnTo>
                        <a:pt x="6" y="190"/>
                      </a:lnTo>
                      <a:lnTo>
                        <a:pt x="1" y="214"/>
                      </a:lnTo>
                      <a:lnTo>
                        <a:pt x="0" y="238"/>
                      </a:lnTo>
                      <a:lnTo>
                        <a:pt x="0" y="238"/>
                      </a:lnTo>
                      <a:lnTo>
                        <a:pt x="1" y="263"/>
                      </a:lnTo>
                      <a:lnTo>
                        <a:pt x="6" y="286"/>
                      </a:lnTo>
                      <a:lnTo>
                        <a:pt x="11" y="309"/>
                      </a:lnTo>
                      <a:lnTo>
                        <a:pt x="19" y="331"/>
                      </a:lnTo>
                      <a:lnTo>
                        <a:pt x="30" y="351"/>
                      </a:lnTo>
                      <a:lnTo>
                        <a:pt x="41" y="371"/>
                      </a:lnTo>
                      <a:lnTo>
                        <a:pt x="54" y="389"/>
                      </a:lnTo>
                      <a:lnTo>
                        <a:pt x="71" y="406"/>
                      </a:lnTo>
                      <a:lnTo>
                        <a:pt x="87" y="421"/>
                      </a:lnTo>
                      <a:lnTo>
                        <a:pt x="105" y="435"/>
                      </a:lnTo>
                      <a:lnTo>
                        <a:pt x="125" y="447"/>
                      </a:lnTo>
                      <a:lnTo>
                        <a:pt x="146" y="457"/>
                      </a:lnTo>
                      <a:lnTo>
                        <a:pt x="168" y="464"/>
                      </a:lnTo>
                      <a:lnTo>
                        <a:pt x="190" y="471"/>
                      </a:lnTo>
                      <a:lnTo>
                        <a:pt x="214" y="474"/>
                      </a:lnTo>
                      <a:lnTo>
                        <a:pt x="238" y="475"/>
                      </a:lnTo>
                      <a:lnTo>
                        <a:pt x="238" y="475"/>
                      </a:lnTo>
                      <a:lnTo>
                        <a:pt x="263" y="474"/>
                      </a:lnTo>
                      <a:lnTo>
                        <a:pt x="285" y="471"/>
                      </a:lnTo>
                      <a:lnTo>
                        <a:pt x="309" y="464"/>
                      </a:lnTo>
                      <a:lnTo>
                        <a:pt x="331" y="457"/>
                      </a:lnTo>
                      <a:lnTo>
                        <a:pt x="351" y="447"/>
                      </a:lnTo>
                      <a:lnTo>
                        <a:pt x="371" y="435"/>
                      </a:lnTo>
                      <a:lnTo>
                        <a:pt x="389" y="421"/>
                      </a:lnTo>
                      <a:lnTo>
                        <a:pt x="406" y="406"/>
                      </a:lnTo>
                      <a:lnTo>
                        <a:pt x="422" y="389"/>
                      </a:lnTo>
                      <a:lnTo>
                        <a:pt x="436" y="371"/>
                      </a:lnTo>
                      <a:lnTo>
                        <a:pt x="447" y="351"/>
                      </a:lnTo>
                      <a:lnTo>
                        <a:pt x="457" y="331"/>
                      </a:lnTo>
                      <a:lnTo>
                        <a:pt x="465" y="309"/>
                      </a:lnTo>
                      <a:lnTo>
                        <a:pt x="471" y="286"/>
                      </a:lnTo>
                      <a:lnTo>
                        <a:pt x="474" y="263"/>
                      </a:lnTo>
                      <a:lnTo>
                        <a:pt x="476" y="238"/>
                      </a:lnTo>
                      <a:lnTo>
                        <a:pt x="476" y="238"/>
                      </a:lnTo>
                      <a:lnTo>
                        <a:pt x="474" y="214"/>
                      </a:lnTo>
                      <a:lnTo>
                        <a:pt x="471" y="190"/>
                      </a:lnTo>
                      <a:lnTo>
                        <a:pt x="465" y="167"/>
                      </a:lnTo>
                      <a:lnTo>
                        <a:pt x="457" y="146"/>
                      </a:lnTo>
                      <a:lnTo>
                        <a:pt x="447" y="125"/>
                      </a:lnTo>
                      <a:lnTo>
                        <a:pt x="436" y="105"/>
                      </a:lnTo>
                      <a:lnTo>
                        <a:pt x="422" y="86"/>
                      </a:lnTo>
                      <a:lnTo>
                        <a:pt x="406" y="70"/>
                      </a:lnTo>
                      <a:lnTo>
                        <a:pt x="389" y="55"/>
                      </a:lnTo>
                      <a:lnTo>
                        <a:pt x="371" y="41"/>
                      </a:lnTo>
                      <a:lnTo>
                        <a:pt x="351" y="29"/>
                      </a:lnTo>
                      <a:lnTo>
                        <a:pt x="331" y="20"/>
                      </a:lnTo>
                      <a:lnTo>
                        <a:pt x="309" y="11"/>
                      </a:lnTo>
                      <a:lnTo>
                        <a:pt x="285" y="5"/>
                      </a:lnTo>
                      <a:lnTo>
                        <a:pt x="263" y="1"/>
                      </a:lnTo>
                      <a:lnTo>
                        <a:pt x="238" y="0"/>
                      </a:lnTo>
                      <a:lnTo>
                        <a:pt x="238" y="0"/>
                      </a:lnTo>
                      <a:close/>
                      <a:moveTo>
                        <a:pt x="238" y="461"/>
                      </a:moveTo>
                      <a:lnTo>
                        <a:pt x="238" y="461"/>
                      </a:lnTo>
                      <a:lnTo>
                        <a:pt x="215" y="460"/>
                      </a:lnTo>
                      <a:lnTo>
                        <a:pt x="194" y="457"/>
                      </a:lnTo>
                      <a:lnTo>
                        <a:pt x="172" y="452"/>
                      </a:lnTo>
                      <a:lnTo>
                        <a:pt x="152" y="444"/>
                      </a:lnTo>
                      <a:lnTo>
                        <a:pt x="132" y="434"/>
                      </a:lnTo>
                      <a:lnTo>
                        <a:pt x="114" y="423"/>
                      </a:lnTo>
                      <a:lnTo>
                        <a:pt x="96" y="410"/>
                      </a:lnTo>
                      <a:lnTo>
                        <a:pt x="80" y="396"/>
                      </a:lnTo>
                      <a:lnTo>
                        <a:pt x="66" y="380"/>
                      </a:lnTo>
                      <a:lnTo>
                        <a:pt x="53" y="363"/>
                      </a:lnTo>
                      <a:lnTo>
                        <a:pt x="41" y="345"/>
                      </a:lnTo>
                      <a:lnTo>
                        <a:pt x="33" y="325"/>
                      </a:lnTo>
                      <a:lnTo>
                        <a:pt x="25" y="305"/>
                      </a:lnTo>
                      <a:lnTo>
                        <a:pt x="19" y="283"/>
                      </a:lnTo>
                      <a:lnTo>
                        <a:pt x="15" y="260"/>
                      </a:lnTo>
                      <a:lnTo>
                        <a:pt x="14" y="238"/>
                      </a:lnTo>
                      <a:lnTo>
                        <a:pt x="14" y="238"/>
                      </a:lnTo>
                      <a:lnTo>
                        <a:pt x="15" y="215"/>
                      </a:lnTo>
                      <a:lnTo>
                        <a:pt x="19" y="193"/>
                      </a:lnTo>
                      <a:lnTo>
                        <a:pt x="25" y="172"/>
                      </a:lnTo>
                      <a:lnTo>
                        <a:pt x="33" y="151"/>
                      </a:lnTo>
                      <a:lnTo>
                        <a:pt x="41" y="132"/>
                      </a:lnTo>
                      <a:lnTo>
                        <a:pt x="53" y="113"/>
                      </a:lnTo>
                      <a:lnTo>
                        <a:pt x="66" y="96"/>
                      </a:lnTo>
                      <a:lnTo>
                        <a:pt x="80" y="80"/>
                      </a:lnTo>
                      <a:lnTo>
                        <a:pt x="96" y="66"/>
                      </a:lnTo>
                      <a:lnTo>
                        <a:pt x="114" y="53"/>
                      </a:lnTo>
                      <a:lnTo>
                        <a:pt x="132" y="41"/>
                      </a:lnTo>
                      <a:lnTo>
                        <a:pt x="152" y="32"/>
                      </a:lnTo>
                      <a:lnTo>
                        <a:pt x="172" y="25"/>
                      </a:lnTo>
                      <a:lnTo>
                        <a:pt x="194" y="20"/>
                      </a:lnTo>
                      <a:lnTo>
                        <a:pt x="215" y="15"/>
                      </a:lnTo>
                      <a:lnTo>
                        <a:pt x="238" y="14"/>
                      </a:lnTo>
                      <a:lnTo>
                        <a:pt x="238" y="14"/>
                      </a:lnTo>
                      <a:lnTo>
                        <a:pt x="261" y="15"/>
                      </a:lnTo>
                      <a:lnTo>
                        <a:pt x="283" y="20"/>
                      </a:lnTo>
                      <a:lnTo>
                        <a:pt x="305" y="25"/>
                      </a:lnTo>
                      <a:lnTo>
                        <a:pt x="325" y="32"/>
                      </a:lnTo>
                      <a:lnTo>
                        <a:pt x="345" y="41"/>
                      </a:lnTo>
                      <a:lnTo>
                        <a:pt x="363" y="53"/>
                      </a:lnTo>
                      <a:lnTo>
                        <a:pt x="381" y="66"/>
                      </a:lnTo>
                      <a:lnTo>
                        <a:pt x="396" y="80"/>
                      </a:lnTo>
                      <a:lnTo>
                        <a:pt x="411" y="96"/>
                      </a:lnTo>
                      <a:lnTo>
                        <a:pt x="424" y="113"/>
                      </a:lnTo>
                      <a:lnTo>
                        <a:pt x="435" y="132"/>
                      </a:lnTo>
                      <a:lnTo>
                        <a:pt x="444" y="151"/>
                      </a:lnTo>
                      <a:lnTo>
                        <a:pt x="452" y="172"/>
                      </a:lnTo>
                      <a:lnTo>
                        <a:pt x="457" y="193"/>
                      </a:lnTo>
                      <a:lnTo>
                        <a:pt x="460" y="215"/>
                      </a:lnTo>
                      <a:lnTo>
                        <a:pt x="462" y="238"/>
                      </a:lnTo>
                      <a:lnTo>
                        <a:pt x="462" y="238"/>
                      </a:lnTo>
                      <a:lnTo>
                        <a:pt x="460" y="260"/>
                      </a:lnTo>
                      <a:lnTo>
                        <a:pt x="457" y="283"/>
                      </a:lnTo>
                      <a:lnTo>
                        <a:pt x="452" y="305"/>
                      </a:lnTo>
                      <a:lnTo>
                        <a:pt x="444" y="325"/>
                      </a:lnTo>
                      <a:lnTo>
                        <a:pt x="435" y="345"/>
                      </a:lnTo>
                      <a:lnTo>
                        <a:pt x="424" y="363"/>
                      </a:lnTo>
                      <a:lnTo>
                        <a:pt x="411" y="380"/>
                      </a:lnTo>
                      <a:lnTo>
                        <a:pt x="396" y="396"/>
                      </a:lnTo>
                      <a:lnTo>
                        <a:pt x="381" y="410"/>
                      </a:lnTo>
                      <a:lnTo>
                        <a:pt x="363" y="423"/>
                      </a:lnTo>
                      <a:lnTo>
                        <a:pt x="345" y="434"/>
                      </a:lnTo>
                      <a:lnTo>
                        <a:pt x="325" y="444"/>
                      </a:lnTo>
                      <a:lnTo>
                        <a:pt x="305" y="452"/>
                      </a:lnTo>
                      <a:lnTo>
                        <a:pt x="283" y="457"/>
                      </a:lnTo>
                      <a:lnTo>
                        <a:pt x="261" y="460"/>
                      </a:lnTo>
                      <a:lnTo>
                        <a:pt x="238" y="461"/>
                      </a:lnTo>
                      <a:lnTo>
                        <a:pt x="238" y="46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8" name="Google Shape;218;p17"/>
                <p:cNvSpPr/>
                <p:nvPr/>
              </p:nvSpPr>
              <p:spPr>
                <a:xfrm>
                  <a:off x="5189538" y="4422775"/>
                  <a:ext cx="654050" cy="655638"/>
                </a:xfrm>
                <a:custGeom>
                  <a:rect b="b" l="l" r="r" t="t"/>
                  <a:pathLst>
                    <a:path extrusionOk="0" h="413" w="412">
                      <a:moveTo>
                        <a:pt x="206" y="0"/>
                      </a:moveTo>
                      <a:lnTo>
                        <a:pt x="206" y="0"/>
                      </a:lnTo>
                      <a:lnTo>
                        <a:pt x="185" y="1"/>
                      </a:lnTo>
                      <a:lnTo>
                        <a:pt x="165" y="5"/>
                      </a:lnTo>
                      <a:lnTo>
                        <a:pt x="144" y="10"/>
                      </a:lnTo>
                      <a:lnTo>
                        <a:pt x="126" y="17"/>
                      </a:lnTo>
                      <a:lnTo>
                        <a:pt x="108" y="26"/>
                      </a:lnTo>
                      <a:lnTo>
                        <a:pt x="91" y="36"/>
                      </a:lnTo>
                      <a:lnTo>
                        <a:pt x="75" y="48"/>
                      </a:lnTo>
                      <a:lnTo>
                        <a:pt x="60" y="61"/>
                      </a:lnTo>
                      <a:lnTo>
                        <a:pt x="47" y="76"/>
                      </a:lnTo>
                      <a:lnTo>
                        <a:pt x="35" y="92"/>
                      </a:lnTo>
                      <a:lnTo>
                        <a:pt x="25" y="108"/>
                      </a:lnTo>
                      <a:lnTo>
                        <a:pt x="16" y="127"/>
                      </a:lnTo>
                      <a:lnTo>
                        <a:pt x="9" y="146"/>
                      </a:lnTo>
                      <a:lnTo>
                        <a:pt x="4" y="166"/>
                      </a:lnTo>
                      <a:lnTo>
                        <a:pt x="1" y="186"/>
                      </a:lnTo>
                      <a:lnTo>
                        <a:pt x="0" y="207"/>
                      </a:lnTo>
                      <a:lnTo>
                        <a:pt x="0" y="207"/>
                      </a:lnTo>
                      <a:lnTo>
                        <a:pt x="1" y="228"/>
                      </a:lnTo>
                      <a:lnTo>
                        <a:pt x="4" y="249"/>
                      </a:lnTo>
                      <a:lnTo>
                        <a:pt x="9" y="268"/>
                      </a:lnTo>
                      <a:lnTo>
                        <a:pt x="16" y="288"/>
                      </a:lnTo>
                      <a:lnTo>
                        <a:pt x="25" y="305"/>
                      </a:lnTo>
                      <a:lnTo>
                        <a:pt x="35" y="322"/>
                      </a:lnTo>
                      <a:lnTo>
                        <a:pt x="47" y="338"/>
                      </a:lnTo>
                      <a:lnTo>
                        <a:pt x="60" y="352"/>
                      </a:lnTo>
                      <a:lnTo>
                        <a:pt x="75" y="367"/>
                      </a:lnTo>
                      <a:lnTo>
                        <a:pt x="91" y="378"/>
                      </a:lnTo>
                      <a:lnTo>
                        <a:pt x="108" y="388"/>
                      </a:lnTo>
                      <a:lnTo>
                        <a:pt x="126" y="397"/>
                      </a:lnTo>
                      <a:lnTo>
                        <a:pt x="144" y="404"/>
                      </a:lnTo>
                      <a:lnTo>
                        <a:pt x="165" y="409"/>
                      </a:lnTo>
                      <a:lnTo>
                        <a:pt x="185" y="412"/>
                      </a:lnTo>
                      <a:lnTo>
                        <a:pt x="206" y="413"/>
                      </a:lnTo>
                      <a:lnTo>
                        <a:pt x="206" y="413"/>
                      </a:lnTo>
                      <a:lnTo>
                        <a:pt x="228" y="412"/>
                      </a:lnTo>
                      <a:lnTo>
                        <a:pt x="248" y="409"/>
                      </a:lnTo>
                      <a:lnTo>
                        <a:pt x="268" y="404"/>
                      </a:lnTo>
                      <a:lnTo>
                        <a:pt x="286" y="397"/>
                      </a:lnTo>
                      <a:lnTo>
                        <a:pt x="304" y="388"/>
                      </a:lnTo>
                      <a:lnTo>
                        <a:pt x="322" y="378"/>
                      </a:lnTo>
                      <a:lnTo>
                        <a:pt x="337" y="367"/>
                      </a:lnTo>
                      <a:lnTo>
                        <a:pt x="352" y="352"/>
                      </a:lnTo>
                      <a:lnTo>
                        <a:pt x="365" y="338"/>
                      </a:lnTo>
                      <a:lnTo>
                        <a:pt x="377" y="322"/>
                      </a:lnTo>
                      <a:lnTo>
                        <a:pt x="387" y="305"/>
                      </a:lnTo>
                      <a:lnTo>
                        <a:pt x="396" y="288"/>
                      </a:lnTo>
                      <a:lnTo>
                        <a:pt x="403" y="268"/>
                      </a:lnTo>
                      <a:lnTo>
                        <a:pt x="408" y="249"/>
                      </a:lnTo>
                      <a:lnTo>
                        <a:pt x="411" y="228"/>
                      </a:lnTo>
                      <a:lnTo>
                        <a:pt x="412" y="207"/>
                      </a:lnTo>
                      <a:lnTo>
                        <a:pt x="412" y="207"/>
                      </a:lnTo>
                      <a:lnTo>
                        <a:pt x="411" y="186"/>
                      </a:lnTo>
                      <a:lnTo>
                        <a:pt x="408" y="166"/>
                      </a:lnTo>
                      <a:lnTo>
                        <a:pt x="403" y="146"/>
                      </a:lnTo>
                      <a:lnTo>
                        <a:pt x="396" y="127"/>
                      </a:lnTo>
                      <a:lnTo>
                        <a:pt x="387" y="108"/>
                      </a:lnTo>
                      <a:lnTo>
                        <a:pt x="377" y="92"/>
                      </a:lnTo>
                      <a:lnTo>
                        <a:pt x="365" y="76"/>
                      </a:lnTo>
                      <a:lnTo>
                        <a:pt x="352" y="61"/>
                      </a:lnTo>
                      <a:lnTo>
                        <a:pt x="337" y="48"/>
                      </a:lnTo>
                      <a:lnTo>
                        <a:pt x="322" y="36"/>
                      </a:lnTo>
                      <a:lnTo>
                        <a:pt x="304" y="26"/>
                      </a:lnTo>
                      <a:lnTo>
                        <a:pt x="286" y="17"/>
                      </a:lnTo>
                      <a:lnTo>
                        <a:pt x="268" y="10"/>
                      </a:lnTo>
                      <a:lnTo>
                        <a:pt x="248" y="5"/>
                      </a:lnTo>
                      <a:lnTo>
                        <a:pt x="228" y="1"/>
                      </a:lnTo>
                      <a:lnTo>
                        <a:pt x="206" y="0"/>
                      </a:lnTo>
                      <a:lnTo>
                        <a:pt x="206" y="0"/>
                      </a:lnTo>
                      <a:close/>
                      <a:moveTo>
                        <a:pt x="206" y="399"/>
                      </a:moveTo>
                      <a:lnTo>
                        <a:pt x="206" y="399"/>
                      </a:lnTo>
                      <a:lnTo>
                        <a:pt x="187" y="398"/>
                      </a:lnTo>
                      <a:lnTo>
                        <a:pt x="167" y="395"/>
                      </a:lnTo>
                      <a:lnTo>
                        <a:pt x="149" y="390"/>
                      </a:lnTo>
                      <a:lnTo>
                        <a:pt x="131" y="384"/>
                      </a:lnTo>
                      <a:lnTo>
                        <a:pt x="114" y="376"/>
                      </a:lnTo>
                      <a:lnTo>
                        <a:pt x="99" y="367"/>
                      </a:lnTo>
                      <a:lnTo>
                        <a:pt x="84" y="355"/>
                      </a:lnTo>
                      <a:lnTo>
                        <a:pt x="71" y="343"/>
                      </a:lnTo>
                      <a:lnTo>
                        <a:pt x="58" y="329"/>
                      </a:lnTo>
                      <a:lnTo>
                        <a:pt x="47" y="315"/>
                      </a:lnTo>
                      <a:lnTo>
                        <a:pt x="37" y="298"/>
                      </a:lnTo>
                      <a:lnTo>
                        <a:pt x="29" y="281"/>
                      </a:lnTo>
                      <a:lnTo>
                        <a:pt x="22" y="264"/>
                      </a:lnTo>
                      <a:lnTo>
                        <a:pt x="18" y="246"/>
                      </a:lnTo>
                      <a:lnTo>
                        <a:pt x="15" y="226"/>
                      </a:lnTo>
                      <a:lnTo>
                        <a:pt x="14" y="207"/>
                      </a:lnTo>
                      <a:lnTo>
                        <a:pt x="14" y="207"/>
                      </a:lnTo>
                      <a:lnTo>
                        <a:pt x="15" y="187"/>
                      </a:lnTo>
                      <a:lnTo>
                        <a:pt x="18" y="169"/>
                      </a:lnTo>
                      <a:lnTo>
                        <a:pt x="22" y="151"/>
                      </a:lnTo>
                      <a:lnTo>
                        <a:pt x="29" y="132"/>
                      </a:lnTo>
                      <a:lnTo>
                        <a:pt x="37" y="116"/>
                      </a:lnTo>
                      <a:lnTo>
                        <a:pt x="47" y="100"/>
                      </a:lnTo>
                      <a:lnTo>
                        <a:pt x="58" y="85"/>
                      </a:lnTo>
                      <a:lnTo>
                        <a:pt x="71" y="72"/>
                      </a:lnTo>
                      <a:lnTo>
                        <a:pt x="84" y="59"/>
                      </a:lnTo>
                      <a:lnTo>
                        <a:pt x="99" y="48"/>
                      </a:lnTo>
                      <a:lnTo>
                        <a:pt x="114" y="38"/>
                      </a:lnTo>
                      <a:lnTo>
                        <a:pt x="131" y="31"/>
                      </a:lnTo>
                      <a:lnTo>
                        <a:pt x="149" y="24"/>
                      </a:lnTo>
                      <a:lnTo>
                        <a:pt x="167" y="19"/>
                      </a:lnTo>
                      <a:lnTo>
                        <a:pt x="187" y="16"/>
                      </a:lnTo>
                      <a:lnTo>
                        <a:pt x="206" y="16"/>
                      </a:lnTo>
                      <a:lnTo>
                        <a:pt x="206" y="16"/>
                      </a:lnTo>
                      <a:lnTo>
                        <a:pt x="225" y="16"/>
                      </a:lnTo>
                      <a:lnTo>
                        <a:pt x="245" y="19"/>
                      </a:lnTo>
                      <a:lnTo>
                        <a:pt x="263" y="24"/>
                      </a:lnTo>
                      <a:lnTo>
                        <a:pt x="280" y="31"/>
                      </a:lnTo>
                      <a:lnTo>
                        <a:pt x="298" y="38"/>
                      </a:lnTo>
                      <a:lnTo>
                        <a:pt x="313" y="48"/>
                      </a:lnTo>
                      <a:lnTo>
                        <a:pt x="328" y="59"/>
                      </a:lnTo>
                      <a:lnTo>
                        <a:pt x="342" y="72"/>
                      </a:lnTo>
                      <a:lnTo>
                        <a:pt x="354" y="85"/>
                      </a:lnTo>
                      <a:lnTo>
                        <a:pt x="366" y="100"/>
                      </a:lnTo>
                      <a:lnTo>
                        <a:pt x="374" y="116"/>
                      </a:lnTo>
                      <a:lnTo>
                        <a:pt x="383" y="132"/>
                      </a:lnTo>
                      <a:lnTo>
                        <a:pt x="390" y="151"/>
                      </a:lnTo>
                      <a:lnTo>
                        <a:pt x="394" y="169"/>
                      </a:lnTo>
                      <a:lnTo>
                        <a:pt x="397" y="187"/>
                      </a:lnTo>
                      <a:lnTo>
                        <a:pt x="398" y="207"/>
                      </a:lnTo>
                      <a:lnTo>
                        <a:pt x="398" y="207"/>
                      </a:lnTo>
                      <a:lnTo>
                        <a:pt x="397" y="226"/>
                      </a:lnTo>
                      <a:lnTo>
                        <a:pt x="394" y="246"/>
                      </a:lnTo>
                      <a:lnTo>
                        <a:pt x="390" y="264"/>
                      </a:lnTo>
                      <a:lnTo>
                        <a:pt x="383" y="281"/>
                      </a:lnTo>
                      <a:lnTo>
                        <a:pt x="374" y="298"/>
                      </a:lnTo>
                      <a:lnTo>
                        <a:pt x="366" y="315"/>
                      </a:lnTo>
                      <a:lnTo>
                        <a:pt x="354" y="329"/>
                      </a:lnTo>
                      <a:lnTo>
                        <a:pt x="342" y="343"/>
                      </a:lnTo>
                      <a:lnTo>
                        <a:pt x="328" y="355"/>
                      </a:lnTo>
                      <a:lnTo>
                        <a:pt x="313" y="367"/>
                      </a:lnTo>
                      <a:lnTo>
                        <a:pt x="298" y="376"/>
                      </a:lnTo>
                      <a:lnTo>
                        <a:pt x="280" y="384"/>
                      </a:lnTo>
                      <a:lnTo>
                        <a:pt x="263" y="390"/>
                      </a:lnTo>
                      <a:lnTo>
                        <a:pt x="245" y="395"/>
                      </a:lnTo>
                      <a:lnTo>
                        <a:pt x="225" y="398"/>
                      </a:lnTo>
                      <a:lnTo>
                        <a:pt x="206" y="399"/>
                      </a:lnTo>
                      <a:lnTo>
                        <a:pt x="206" y="399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9" name="Google Shape;219;p17"/>
                <p:cNvSpPr/>
                <p:nvPr/>
              </p:nvSpPr>
              <p:spPr>
                <a:xfrm>
                  <a:off x="5505450" y="4470400"/>
                  <a:ext cx="23813" cy="5715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0" name="Google Shape;220;p17"/>
                <p:cNvSpPr/>
                <p:nvPr/>
              </p:nvSpPr>
              <p:spPr>
                <a:xfrm>
                  <a:off x="5365750" y="4502150"/>
                  <a:ext cx="49213" cy="61913"/>
                </a:xfrm>
                <a:custGeom>
                  <a:rect b="b" l="l" r="r" t="t"/>
                  <a:pathLst>
                    <a:path extrusionOk="0" h="39" w="31">
                      <a:moveTo>
                        <a:pt x="31" y="31"/>
                      </a:moveTo>
                      <a:lnTo>
                        <a:pt x="13" y="0"/>
                      </a:lnTo>
                      <a:lnTo>
                        <a:pt x="0" y="7"/>
                      </a:lnTo>
                      <a:lnTo>
                        <a:pt x="18" y="39"/>
                      </a:lnTo>
                      <a:lnTo>
                        <a:pt x="31" y="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1" name="Google Shape;221;p17"/>
                <p:cNvSpPr/>
                <p:nvPr/>
              </p:nvSpPr>
              <p:spPr>
                <a:xfrm>
                  <a:off x="5265738" y="4600575"/>
                  <a:ext cx="63500" cy="49213"/>
                </a:xfrm>
                <a:custGeom>
                  <a:rect b="b" l="l" r="r" t="t"/>
                  <a:pathLst>
                    <a:path extrusionOk="0" h="31" w="40">
                      <a:moveTo>
                        <a:pt x="0" y="13"/>
                      </a:moveTo>
                      <a:lnTo>
                        <a:pt x="33" y="31"/>
                      </a:lnTo>
                      <a:lnTo>
                        <a:pt x="40" y="19"/>
                      </a:lnTo>
                      <a:lnTo>
                        <a:pt x="8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2" name="Google Shape;222;p17"/>
                <p:cNvSpPr/>
                <p:nvPr/>
              </p:nvSpPr>
              <p:spPr>
                <a:xfrm>
                  <a:off x="5235575" y="4740275"/>
                  <a:ext cx="58738" cy="22225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3" name="Google Shape;223;p17"/>
                <p:cNvSpPr/>
                <p:nvPr/>
              </p:nvSpPr>
              <p:spPr>
                <a:xfrm>
                  <a:off x="5265738" y="4852988"/>
                  <a:ext cx="63500" cy="49213"/>
                </a:xfrm>
                <a:custGeom>
                  <a:rect b="b" l="l" r="r" t="t"/>
                  <a:pathLst>
                    <a:path extrusionOk="0" h="31" w="40">
                      <a:moveTo>
                        <a:pt x="0" y="19"/>
                      </a:moveTo>
                      <a:lnTo>
                        <a:pt x="8" y="31"/>
                      </a:lnTo>
                      <a:lnTo>
                        <a:pt x="40" y="12"/>
                      </a:lnTo>
                      <a:lnTo>
                        <a:pt x="33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4" name="Google Shape;224;p17"/>
                <p:cNvSpPr/>
                <p:nvPr/>
              </p:nvSpPr>
              <p:spPr>
                <a:xfrm>
                  <a:off x="5365750" y="4938713"/>
                  <a:ext cx="49213" cy="61913"/>
                </a:xfrm>
                <a:custGeom>
                  <a:rect b="b" l="l" r="r" t="t"/>
                  <a:pathLst>
                    <a:path extrusionOk="0" h="39" w="31">
                      <a:moveTo>
                        <a:pt x="0" y="32"/>
                      </a:moveTo>
                      <a:lnTo>
                        <a:pt x="13" y="39"/>
                      </a:lnTo>
                      <a:lnTo>
                        <a:pt x="31" y="7"/>
                      </a:lnTo>
                      <a:lnTo>
                        <a:pt x="18" y="0"/>
                      </a:ln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17"/>
                <p:cNvSpPr/>
                <p:nvPr/>
              </p:nvSpPr>
              <p:spPr>
                <a:xfrm>
                  <a:off x="5505450" y="4975225"/>
                  <a:ext cx="23813" cy="58738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6" name="Google Shape;226;p17"/>
                <p:cNvSpPr/>
                <p:nvPr/>
              </p:nvSpPr>
              <p:spPr>
                <a:xfrm>
                  <a:off x="5619750" y="4938713"/>
                  <a:ext cx="47625" cy="61913"/>
                </a:xfrm>
                <a:custGeom>
                  <a:rect b="b" l="l" r="r" t="t"/>
                  <a:pathLst>
                    <a:path extrusionOk="0" h="39" w="30">
                      <a:moveTo>
                        <a:pt x="0" y="7"/>
                      </a:moveTo>
                      <a:lnTo>
                        <a:pt x="18" y="39"/>
                      </a:lnTo>
                      <a:lnTo>
                        <a:pt x="30" y="32"/>
                      </a:lnTo>
                      <a:lnTo>
                        <a:pt x="12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7" name="Google Shape;227;p17"/>
                <p:cNvSpPr/>
                <p:nvPr/>
              </p:nvSpPr>
              <p:spPr>
                <a:xfrm>
                  <a:off x="5705475" y="4852988"/>
                  <a:ext cx="61913" cy="49213"/>
                </a:xfrm>
                <a:custGeom>
                  <a:rect b="b" l="l" r="r" t="t"/>
                  <a:pathLst>
                    <a:path extrusionOk="0" h="31" w="39">
                      <a:moveTo>
                        <a:pt x="0" y="12"/>
                      </a:moveTo>
                      <a:lnTo>
                        <a:pt x="31" y="31"/>
                      </a:lnTo>
                      <a:lnTo>
                        <a:pt x="39" y="19"/>
                      </a:lnTo>
                      <a:lnTo>
                        <a:pt x="6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8" name="Google Shape;228;p17"/>
                <p:cNvSpPr/>
                <p:nvPr/>
              </p:nvSpPr>
              <p:spPr>
                <a:xfrm>
                  <a:off x="5738813" y="4740275"/>
                  <a:ext cx="60325" cy="22225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9" name="Google Shape;229;p17"/>
                <p:cNvSpPr/>
                <p:nvPr/>
              </p:nvSpPr>
              <p:spPr>
                <a:xfrm>
                  <a:off x="5705475" y="4600575"/>
                  <a:ext cx="61913" cy="49213"/>
                </a:xfrm>
                <a:custGeom>
                  <a:rect b="b" l="l" r="r" t="t"/>
                  <a:pathLst>
                    <a:path extrusionOk="0" h="31" w="39">
                      <a:moveTo>
                        <a:pt x="39" y="13"/>
                      </a:moveTo>
                      <a:lnTo>
                        <a:pt x="31" y="0"/>
                      </a:lnTo>
                      <a:lnTo>
                        <a:pt x="0" y="19"/>
                      </a:lnTo>
                      <a:lnTo>
                        <a:pt x="6" y="31"/>
                      </a:lnTo>
                      <a:lnTo>
                        <a:pt x="39" y="1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0" name="Google Shape;230;p17"/>
                <p:cNvSpPr/>
                <p:nvPr/>
              </p:nvSpPr>
              <p:spPr>
                <a:xfrm>
                  <a:off x="5619750" y="4502150"/>
                  <a:ext cx="47625" cy="61913"/>
                </a:xfrm>
                <a:custGeom>
                  <a:rect b="b" l="l" r="r" t="t"/>
                  <a:pathLst>
                    <a:path extrusionOk="0" h="39" w="30">
                      <a:moveTo>
                        <a:pt x="30" y="7"/>
                      </a:moveTo>
                      <a:lnTo>
                        <a:pt x="18" y="0"/>
                      </a:lnTo>
                      <a:lnTo>
                        <a:pt x="0" y="31"/>
                      </a:lnTo>
                      <a:lnTo>
                        <a:pt x="12" y="39"/>
                      </a:lnTo>
                      <a:lnTo>
                        <a:pt x="30" y="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1" name="Google Shape;231;p17"/>
                <p:cNvSpPr/>
                <p:nvPr/>
              </p:nvSpPr>
              <p:spPr>
                <a:xfrm>
                  <a:off x="5373688" y="4592638"/>
                  <a:ext cx="277813" cy="187325"/>
                </a:xfrm>
                <a:custGeom>
                  <a:rect b="b" l="l" r="r" t="t"/>
                  <a:pathLst>
                    <a:path extrusionOk="0" h="118" w="175">
                      <a:moveTo>
                        <a:pt x="175" y="33"/>
                      </a:moveTo>
                      <a:lnTo>
                        <a:pt x="167" y="22"/>
                      </a:lnTo>
                      <a:lnTo>
                        <a:pt x="98" y="83"/>
                      </a:lnTo>
                      <a:lnTo>
                        <a:pt x="98" y="83"/>
                      </a:lnTo>
                      <a:lnTo>
                        <a:pt x="94" y="82"/>
                      </a:lnTo>
                      <a:lnTo>
                        <a:pt x="90" y="81"/>
                      </a:lnTo>
                      <a:lnTo>
                        <a:pt x="90" y="81"/>
                      </a:lnTo>
                      <a:lnTo>
                        <a:pt x="85" y="82"/>
                      </a:lnTo>
                      <a:lnTo>
                        <a:pt x="11" y="0"/>
                      </a:lnTo>
                      <a:lnTo>
                        <a:pt x="0" y="10"/>
                      </a:lnTo>
                      <a:lnTo>
                        <a:pt x="74" y="92"/>
                      </a:lnTo>
                      <a:lnTo>
                        <a:pt x="74" y="92"/>
                      </a:lnTo>
                      <a:lnTo>
                        <a:pt x="73" y="95"/>
                      </a:lnTo>
                      <a:lnTo>
                        <a:pt x="72" y="99"/>
                      </a:lnTo>
                      <a:lnTo>
                        <a:pt x="72" y="99"/>
                      </a:lnTo>
                      <a:lnTo>
                        <a:pt x="72" y="103"/>
                      </a:lnTo>
                      <a:lnTo>
                        <a:pt x="73" y="106"/>
                      </a:lnTo>
                      <a:lnTo>
                        <a:pt x="75" y="109"/>
                      </a:lnTo>
                      <a:lnTo>
                        <a:pt x="77" y="113"/>
                      </a:lnTo>
                      <a:lnTo>
                        <a:pt x="77" y="113"/>
                      </a:lnTo>
                      <a:lnTo>
                        <a:pt x="79" y="115"/>
                      </a:lnTo>
                      <a:lnTo>
                        <a:pt x="82" y="117"/>
                      </a:lnTo>
                      <a:lnTo>
                        <a:pt x="87" y="118"/>
                      </a:lnTo>
                      <a:lnTo>
                        <a:pt x="90" y="118"/>
                      </a:lnTo>
                      <a:lnTo>
                        <a:pt x="90" y="118"/>
                      </a:lnTo>
                      <a:lnTo>
                        <a:pt x="96" y="117"/>
                      </a:lnTo>
                      <a:lnTo>
                        <a:pt x="102" y="114"/>
                      </a:lnTo>
                      <a:lnTo>
                        <a:pt x="102" y="114"/>
                      </a:lnTo>
                      <a:lnTo>
                        <a:pt x="106" y="109"/>
                      </a:lnTo>
                      <a:lnTo>
                        <a:pt x="107" y="104"/>
                      </a:lnTo>
                      <a:lnTo>
                        <a:pt x="108" y="100"/>
                      </a:lnTo>
                      <a:lnTo>
                        <a:pt x="107" y="94"/>
                      </a:lnTo>
                      <a:lnTo>
                        <a:pt x="175" y="33"/>
                      </a:lnTo>
                      <a:close/>
                      <a:moveTo>
                        <a:pt x="93" y="103"/>
                      </a:moveTo>
                      <a:lnTo>
                        <a:pt x="93" y="103"/>
                      </a:lnTo>
                      <a:lnTo>
                        <a:pt x="91" y="104"/>
                      </a:lnTo>
                      <a:lnTo>
                        <a:pt x="90" y="104"/>
                      </a:lnTo>
                      <a:lnTo>
                        <a:pt x="90" y="104"/>
                      </a:lnTo>
                      <a:lnTo>
                        <a:pt x="89" y="104"/>
                      </a:lnTo>
                      <a:lnTo>
                        <a:pt x="87" y="103"/>
                      </a:lnTo>
                      <a:lnTo>
                        <a:pt x="87" y="103"/>
                      </a:lnTo>
                      <a:lnTo>
                        <a:pt x="86" y="100"/>
                      </a:lnTo>
                      <a:lnTo>
                        <a:pt x="86" y="100"/>
                      </a:lnTo>
                      <a:lnTo>
                        <a:pt x="88" y="98"/>
                      </a:lnTo>
                      <a:lnTo>
                        <a:pt x="88" y="98"/>
                      </a:lnTo>
                      <a:lnTo>
                        <a:pt x="89" y="96"/>
                      </a:lnTo>
                      <a:lnTo>
                        <a:pt x="90" y="96"/>
                      </a:lnTo>
                      <a:lnTo>
                        <a:pt x="90" y="96"/>
                      </a:lnTo>
                      <a:lnTo>
                        <a:pt x="91" y="96"/>
                      </a:lnTo>
                      <a:lnTo>
                        <a:pt x="93" y="98"/>
                      </a:lnTo>
                      <a:lnTo>
                        <a:pt x="93" y="98"/>
                      </a:lnTo>
                      <a:lnTo>
                        <a:pt x="94" y="101"/>
                      </a:lnTo>
                      <a:lnTo>
                        <a:pt x="93" y="103"/>
                      </a:lnTo>
                      <a:lnTo>
                        <a:pt x="93" y="10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32" name="Google Shape;232;p17"/>
            <p:cNvGrpSpPr/>
            <p:nvPr/>
          </p:nvGrpSpPr>
          <p:grpSpPr>
            <a:xfrm>
              <a:off x="5088900" y="5513571"/>
              <a:ext cx="306060" cy="306060"/>
              <a:chOff x="5088900" y="5513571"/>
              <a:chExt cx="306060" cy="306060"/>
            </a:xfrm>
          </p:grpSpPr>
          <p:sp>
            <p:nvSpPr>
              <p:cNvPr id="233" name="Google Shape;233;p17"/>
              <p:cNvSpPr/>
              <p:nvPr/>
            </p:nvSpPr>
            <p:spPr>
              <a:xfrm>
                <a:off x="5088900" y="5513571"/>
                <a:ext cx="306060" cy="306060"/>
              </a:xfrm>
              <a:prstGeom prst="ellipse">
                <a:avLst/>
              </a:prstGeom>
              <a:solidFill>
                <a:srgbClr val="B0447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5155246" y="5587749"/>
                <a:ext cx="173369" cy="157704"/>
              </a:xfrm>
              <a:custGeom>
                <a:rect b="b" l="l" r="r" t="t"/>
                <a:pathLst>
                  <a:path extrusionOk="0" h="453" w="498">
                    <a:moveTo>
                      <a:pt x="496" y="398"/>
                    </a:moveTo>
                    <a:lnTo>
                      <a:pt x="496" y="398"/>
                    </a:lnTo>
                    <a:lnTo>
                      <a:pt x="485" y="387"/>
                    </a:lnTo>
                    <a:lnTo>
                      <a:pt x="485" y="387"/>
                    </a:lnTo>
                    <a:lnTo>
                      <a:pt x="485" y="387"/>
                    </a:lnTo>
                    <a:lnTo>
                      <a:pt x="350" y="252"/>
                    </a:lnTo>
                    <a:lnTo>
                      <a:pt x="350" y="252"/>
                    </a:lnTo>
                    <a:lnTo>
                      <a:pt x="348" y="251"/>
                    </a:lnTo>
                    <a:lnTo>
                      <a:pt x="348" y="251"/>
                    </a:lnTo>
                    <a:lnTo>
                      <a:pt x="348" y="251"/>
                    </a:lnTo>
                    <a:lnTo>
                      <a:pt x="348" y="251"/>
                    </a:lnTo>
                    <a:lnTo>
                      <a:pt x="346" y="250"/>
                    </a:lnTo>
                    <a:lnTo>
                      <a:pt x="346" y="250"/>
                    </a:lnTo>
                    <a:lnTo>
                      <a:pt x="342" y="251"/>
                    </a:lnTo>
                    <a:lnTo>
                      <a:pt x="342" y="251"/>
                    </a:lnTo>
                    <a:lnTo>
                      <a:pt x="342" y="251"/>
                    </a:lnTo>
                    <a:lnTo>
                      <a:pt x="342" y="251"/>
                    </a:lnTo>
                    <a:lnTo>
                      <a:pt x="340" y="252"/>
                    </a:lnTo>
                    <a:lnTo>
                      <a:pt x="337" y="256"/>
                    </a:lnTo>
                    <a:lnTo>
                      <a:pt x="328" y="247"/>
                    </a:lnTo>
                    <a:lnTo>
                      <a:pt x="328" y="247"/>
                    </a:lnTo>
                    <a:lnTo>
                      <a:pt x="338" y="232"/>
                    </a:lnTo>
                    <a:lnTo>
                      <a:pt x="346" y="217"/>
                    </a:lnTo>
                    <a:lnTo>
                      <a:pt x="351" y="199"/>
                    </a:lnTo>
                    <a:lnTo>
                      <a:pt x="355" y="183"/>
                    </a:lnTo>
                    <a:lnTo>
                      <a:pt x="376" y="185"/>
                    </a:lnTo>
                    <a:lnTo>
                      <a:pt x="376" y="185"/>
                    </a:lnTo>
                    <a:lnTo>
                      <a:pt x="379" y="191"/>
                    </a:lnTo>
                    <a:lnTo>
                      <a:pt x="382" y="195"/>
                    </a:lnTo>
                    <a:lnTo>
                      <a:pt x="388" y="198"/>
                    </a:lnTo>
                    <a:lnTo>
                      <a:pt x="394" y="199"/>
                    </a:lnTo>
                    <a:lnTo>
                      <a:pt x="394" y="199"/>
                    </a:lnTo>
                    <a:lnTo>
                      <a:pt x="399" y="199"/>
                    </a:lnTo>
                    <a:lnTo>
                      <a:pt x="402" y="198"/>
                    </a:lnTo>
                    <a:lnTo>
                      <a:pt x="405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8"/>
                    </a:lnTo>
                    <a:lnTo>
                      <a:pt x="413" y="184"/>
                    </a:lnTo>
                    <a:lnTo>
                      <a:pt x="414" y="181"/>
                    </a:lnTo>
                    <a:lnTo>
                      <a:pt x="414" y="181"/>
                    </a:lnTo>
                    <a:lnTo>
                      <a:pt x="413" y="176"/>
                    </a:lnTo>
                    <a:lnTo>
                      <a:pt x="412" y="172"/>
                    </a:lnTo>
                    <a:lnTo>
                      <a:pt x="470" y="103"/>
                    </a:lnTo>
                    <a:lnTo>
                      <a:pt x="470" y="103"/>
                    </a:lnTo>
                    <a:lnTo>
                      <a:pt x="473" y="104"/>
                    </a:lnTo>
                    <a:lnTo>
                      <a:pt x="477" y="104"/>
                    </a:lnTo>
                    <a:lnTo>
                      <a:pt x="477" y="104"/>
                    </a:lnTo>
                    <a:lnTo>
                      <a:pt x="481" y="104"/>
                    </a:lnTo>
                    <a:lnTo>
                      <a:pt x="484" y="103"/>
                    </a:lnTo>
                    <a:lnTo>
                      <a:pt x="487" y="101"/>
                    </a:lnTo>
                    <a:lnTo>
                      <a:pt x="490" y="99"/>
                    </a:lnTo>
                    <a:lnTo>
                      <a:pt x="493" y="96"/>
                    </a:lnTo>
                    <a:lnTo>
                      <a:pt x="495" y="93"/>
                    </a:lnTo>
                    <a:lnTo>
                      <a:pt x="496" y="89"/>
                    </a:lnTo>
                    <a:lnTo>
                      <a:pt x="496" y="86"/>
                    </a:lnTo>
                    <a:lnTo>
                      <a:pt x="496" y="86"/>
                    </a:lnTo>
                    <a:lnTo>
                      <a:pt x="496" y="82"/>
                    </a:lnTo>
                    <a:lnTo>
                      <a:pt x="495" y="79"/>
                    </a:lnTo>
                    <a:lnTo>
                      <a:pt x="493" y="75"/>
                    </a:lnTo>
                    <a:lnTo>
                      <a:pt x="490" y="72"/>
                    </a:lnTo>
                    <a:lnTo>
                      <a:pt x="487" y="70"/>
                    </a:lnTo>
                    <a:lnTo>
                      <a:pt x="484" y="68"/>
                    </a:lnTo>
                    <a:lnTo>
                      <a:pt x="481" y="67"/>
                    </a:lnTo>
                    <a:lnTo>
                      <a:pt x="477" y="67"/>
                    </a:lnTo>
                    <a:lnTo>
                      <a:pt x="477" y="67"/>
                    </a:lnTo>
                    <a:lnTo>
                      <a:pt x="473" y="67"/>
                    </a:lnTo>
                    <a:lnTo>
                      <a:pt x="470" y="68"/>
                    </a:lnTo>
                    <a:lnTo>
                      <a:pt x="467" y="70"/>
                    </a:lnTo>
                    <a:lnTo>
                      <a:pt x="463" y="72"/>
                    </a:lnTo>
                    <a:lnTo>
                      <a:pt x="461" y="75"/>
                    </a:lnTo>
                    <a:lnTo>
                      <a:pt x="459" y="79"/>
                    </a:lnTo>
                    <a:lnTo>
                      <a:pt x="458" y="82"/>
                    </a:lnTo>
                    <a:lnTo>
                      <a:pt x="458" y="86"/>
                    </a:lnTo>
                    <a:lnTo>
                      <a:pt x="458" y="86"/>
                    </a:lnTo>
                    <a:lnTo>
                      <a:pt x="459" y="89"/>
                    </a:lnTo>
                    <a:lnTo>
                      <a:pt x="460" y="94"/>
                    </a:lnTo>
                    <a:lnTo>
                      <a:pt x="401" y="163"/>
                    </a:lnTo>
                    <a:lnTo>
                      <a:pt x="401" y="163"/>
                    </a:lnTo>
                    <a:lnTo>
                      <a:pt x="394" y="162"/>
                    </a:lnTo>
                    <a:lnTo>
                      <a:pt x="394" y="162"/>
                    </a:lnTo>
                    <a:lnTo>
                      <a:pt x="389" y="163"/>
                    </a:lnTo>
                    <a:lnTo>
                      <a:pt x="385" y="165"/>
                    </a:lnTo>
                    <a:lnTo>
                      <a:pt x="381" y="167"/>
                    </a:lnTo>
                    <a:lnTo>
                      <a:pt x="378" y="171"/>
                    </a:lnTo>
                    <a:lnTo>
                      <a:pt x="358" y="169"/>
                    </a:lnTo>
                    <a:lnTo>
                      <a:pt x="358" y="169"/>
                    </a:lnTo>
                    <a:lnTo>
                      <a:pt x="358" y="156"/>
                    </a:lnTo>
                    <a:lnTo>
                      <a:pt x="358" y="156"/>
                    </a:lnTo>
                    <a:lnTo>
                      <a:pt x="356" y="140"/>
                    </a:lnTo>
                    <a:lnTo>
                      <a:pt x="354" y="125"/>
                    </a:lnTo>
                    <a:lnTo>
                      <a:pt x="351" y="111"/>
                    </a:lnTo>
                    <a:lnTo>
                      <a:pt x="346" y="96"/>
                    </a:lnTo>
                    <a:lnTo>
                      <a:pt x="339" y="82"/>
                    </a:lnTo>
                    <a:lnTo>
                      <a:pt x="332" y="69"/>
                    </a:lnTo>
                    <a:lnTo>
                      <a:pt x="322" y="57"/>
                    </a:lnTo>
                    <a:lnTo>
                      <a:pt x="312" y="45"/>
                    </a:lnTo>
                    <a:lnTo>
                      <a:pt x="312" y="45"/>
                    </a:lnTo>
                    <a:lnTo>
                      <a:pt x="300" y="34"/>
                    </a:lnTo>
                    <a:lnTo>
                      <a:pt x="287" y="26"/>
                    </a:lnTo>
                    <a:lnTo>
                      <a:pt x="274" y="18"/>
                    </a:lnTo>
                    <a:lnTo>
                      <a:pt x="260" y="12"/>
                    </a:lnTo>
                    <a:lnTo>
                      <a:pt x="246" y="6"/>
                    </a:lnTo>
                    <a:lnTo>
                      <a:pt x="231" y="2"/>
                    </a:lnTo>
                    <a:lnTo>
                      <a:pt x="216" y="0"/>
                    </a:lnTo>
                    <a:lnTo>
                      <a:pt x="201" y="0"/>
                    </a:lnTo>
                    <a:lnTo>
                      <a:pt x="201" y="0"/>
                    </a:lnTo>
                    <a:lnTo>
                      <a:pt x="185" y="0"/>
                    </a:lnTo>
                    <a:lnTo>
                      <a:pt x="170" y="2"/>
                    </a:lnTo>
                    <a:lnTo>
                      <a:pt x="155" y="6"/>
                    </a:lnTo>
                    <a:lnTo>
                      <a:pt x="140" y="12"/>
                    </a:lnTo>
                    <a:lnTo>
                      <a:pt x="126" y="18"/>
                    </a:lnTo>
                    <a:lnTo>
                      <a:pt x="113" y="26"/>
                    </a:lnTo>
                    <a:lnTo>
                      <a:pt x="102" y="35"/>
                    </a:lnTo>
                    <a:lnTo>
                      <a:pt x="90" y="45"/>
                    </a:lnTo>
                    <a:lnTo>
                      <a:pt x="90" y="45"/>
                    </a:lnTo>
                    <a:lnTo>
                      <a:pt x="79" y="57"/>
                    </a:lnTo>
                    <a:lnTo>
                      <a:pt x="70" y="70"/>
                    </a:lnTo>
                    <a:lnTo>
                      <a:pt x="62" y="83"/>
                    </a:lnTo>
                    <a:lnTo>
                      <a:pt x="55" y="96"/>
                    </a:lnTo>
                    <a:lnTo>
                      <a:pt x="51" y="111"/>
                    </a:lnTo>
                    <a:lnTo>
                      <a:pt x="47" y="125"/>
                    </a:lnTo>
                    <a:lnTo>
                      <a:pt x="44" y="141"/>
                    </a:lnTo>
                    <a:lnTo>
                      <a:pt x="43" y="156"/>
                    </a:lnTo>
                    <a:lnTo>
                      <a:pt x="43" y="156"/>
                    </a:lnTo>
                    <a:lnTo>
                      <a:pt x="44" y="175"/>
                    </a:lnTo>
                    <a:lnTo>
                      <a:pt x="48" y="193"/>
                    </a:lnTo>
                    <a:lnTo>
                      <a:pt x="53" y="210"/>
                    </a:lnTo>
                    <a:lnTo>
                      <a:pt x="61" y="226"/>
                    </a:lnTo>
                    <a:lnTo>
                      <a:pt x="69" y="242"/>
                    </a:lnTo>
                    <a:lnTo>
                      <a:pt x="80" y="256"/>
                    </a:lnTo>
                    <a:lnTo>
                      <a:pt x="92" y="269"/>
                    </a:lnTo>
                    <a:lnTo>
                      <a:pt x="105" y="280"/>
                    </a:lnTo>
                    <a:lnTo>
                      <a:pt x="88" y="306"/>
                    </a:lnTo>
                    <a:lnTo>
                      <a:pt x="88" y="306"/>
                    </a:lnTo>
                    <a:lnTo>
                      <a:pt x="83" y="305"/>
                    </a:lnTo>
                    <a:lnTo>
                      <a:pt x="83" y="305"/>
                    </a:lnTo>
                    <a:lnTo>
                      <a:pt x="77" y="306"/>
                    </a:lnTo>
                    <a:lnTo>
                      <a:pt x="71" y="310"/>
                    </a:lnTo>
                    <a:lnTo>
                      <a:pt x="38" y="288"/>
                    </a:lnTo>
                    <a:lnTo>
                      <a:pt x="38" y="288"/>
                    </a:lnTo>
                    <a:lnTo>
                      <a:pt x="38" y="285"/>
                    </a:lnTo>
                    <a:lnTo>
                      <a:pt x="38" y="285"/>
                    </a:lnTo>
                    <a:lnTo>
                      <a:pt x="38" y="280"/>
                    </a:lnTo>
                    <a:lnTo>
                      <a:pt x="37" y="277"/>
                    </a:lnTo>
                    <a:lnTo>
                      <a:pt x="35" y="274"/>
                    </a:lnTo>
                    <a:lnTo>
                      <a:pt x="32" y="271"/>
                    </a:lnTo>
                    <a:lnTo>
                      <a:pt x="29" y="269"/>
                    </a:lnTo>
                    <a:lnTo>
                      <a:pt x="26" y="268"/>
                    </a:lnTo>
                    <a:lnTo>
                      <a:pt x="23" y="266"/>
                    </a:lnTo>
                    <a:lnTo>
                      <a:pt x="20" y="265"/>
                    </a:lnTo>
                    <a:lnTo>
                      <a:pt x="20" y="265"/>
                    </a:lnTo>
                    <a:lnTo>
                      <a:pt x="15" y="266"/>
                    </a:lnTo>
                    <a:lnTo>
                      <a:pt x="12" y="268"/>
                    </a:lnTo>
                    <a:lnTo>
                      <a:pt x="9" y="269"/>
                    </a:lnTo>
                    <a:lnTo>
                      <a:pt x="5" y="271"/>
                    </a:lnTo>
                    <a:lnTo>
                      <a:pt x="3" y="274"/>
                    </a:lnTo>
                    <a:lnTo>
                      <a:pt x="1" y="277"/>
                    </a:lnTo>
                    <a:lnTo>
                      <a:pt x="0" y="280"/>
                    </a:lnTo>
                    <a:lnTo>
                      <a:pt x="0" y="285"/>
                    </a:lnTo>
                    <a:lnTo>
                      <a:pt x="0" y="285"/>
                    </a:lnTo>
                    <a:lnTo>
                      <a:pt x="0" y="288"/>
                    </a:lnTo>
                    <a:lnTo>
                      <a:pt x="1" y="292"/>
                    </a:lnTo>
                    <a:lnTo>
                      <a:pt x="3" y="295"/>
                    </a:lnTo>
                    <a:lnTo>
                      <a:pt x="5" y="298"/>
                    </a:lnTo>
                    <a:lnTo>
                      <a:pt x="9" y="300"/>
                    </a:lnTo>
                    <a:lnTo>
                      <a:pt x="12" y="302"/>
                    </a:lnTo>
                    <a:lnTo>
                      <a:pt x="15" y="303"/>
                    </a:lnTo>
                    <a:lnTo>
                      <a:pt x="20" y="303"/>
                    </a:lnTo>
                    <a:lnTo>
                      <a:pt x="20" y="303"/>
                    </a:lnTo>
                    <a:lnTo>
                      <a:pt x="25" y="302"/>
                    </a:lnTo>
                    <a:lnTo>
                      <a:pt x="29" y="300"/>
                    </a:lnTo>
                    <a:lnTo>
                      <a:pt x="64" y="322"/>
                    </a:lnTo>
                    <a:lnTo>
                      <a:pt x="64" y="322"/>
                    </a:lnTo>
                    <a:lnTo>
                      <a:pt x="64" y="325"/>
                    </a:lnTo>
                    <a:lnTo>
                      <a:pt x="64" y="325"/>
                    </a:lnTo>
                    <a:lnTo>
                      <a:pt x="64" y="328"/>
                    </a:lnTo>
                    <a:lnTo>
                      <a:pt x="65" y="332"/>
                    </a:lnTo>
                    <a:lnTo>
                      <a:pt x="67" y="336"/>
                    </a:lnTo>
                    <a:lnTo>
                      <a:pt x="69" y="338"/>
                    </a:lnTo>
                    <a:lnTo>
                      <a:pt x="72" y="340"/>
                    </a:lnTo>
                    <a:lnTo>
                      <a:pt x="76" y="342"/>
                    </a:lnTo>
                    <a:lnTo>
                      <a:pt x="79" y="343"/>
                    </a:lnTo>
                    <a:lnTo>
                      <a:pt x="83" y="343"/>
                    </a:lnTo>
                    <a:lnTo>
                      <a:pt x="83" y="343"/>
                    </a:lnTo>
                    <a:lnTo>
                      <a:pt x="86" y="343"/>
                    </a:lnTo>
                    <a:lnTo>
                      <a:pt x="90" y="342"/>
                    </a:lnTo>
                    <a:lnTo>
                      <a:pt x="93" y="340"/>
                    </a:lnTo>
                    <a:lnTo>
                      <a:pt x="96" y="338"/>
                    </a:lnTo>
                    <a:lnTo>
                      <a:pt x="98" y="336"/>
                    </a:lnTo>
                    <a:lnTo>
                      <a:pt x="101" y="332"/>
                    </a:lnTo>
                    <a:lnTo>
                      <a:pt x="102" y="328"/>
                    </a:lnTo>
                    <a:lnTo>
                      <a:pt x="102" y="325"/>
                    </a:lnTo>
                    <a:lnTo>
                      <a:pt x="102" y="325"/>
                    </a:lnTo>
                    <a:lnTo>
                      <a:pt x="101" y="319"/>
                    </a:lnTo>
                    <a:lnTo>
                      <a:pt x="98" y="314"/>
                    </a:lnTo>
                    <a:lnTo>
                      <a:pt x="117" y="289"/>
                    </a:lnTo>
                    <a:lnTo>
                      <a:pt x="117" y="289"/>
                    </a:lnTo>
                    <a:lnTo>
                      <a:pt x="126" y="295"/>
                    </a:lnTo>
                    <a:lnTo>
                      <a:pt x="136" y="299"/>
                    </a:lnTo>
                    <a:lnTo>
                      <a:pt x="146" y="303"/>
                    </a:lnTo>
                    <a:lnTo>
                      <a:pt x="157" y="306"/>
                    </a:lnTo>
                    <a:lnTo>
                      <a:pt x="166" y="310"/>
                    </a:lnTo>
                    <a:lnTo>
                      <a:pt x="178" y="312"/>
                    </a:lnTo>
                    <a:lnTo>
                      <a:pt x="189" y="313"/>
                    </a:lnTo>
                    <a:lnTo>
                      <a:pt x="201" y="313"/>
                    </a:lnTo>
                    <a:lnTo>
                      <a:pt x="201" y="313"/>
                    </a:lnTo>
                    <a:lnTo>
                      <a:pt x="201" y="313"/>
                    </a:lnTo>
                    <a:lnTo>
                      <a:pt x="213" y="313"/>
                    </a:lnTo>
                    <a:lnTo>
                      <a:pt x="225" y="311"/>
                    </a:lnTo>
                    <a:lnTo>
                      <a:pt x="237" y="309"/>
                    </a:lnTo>
                    <a:lnTo>
                      <a:pt x="248" y="305"/>
                    </a:lnTo>
                    <a:lnTo>
                      <a:pt x="260" y="302"/>
                    </a:lnTo>
                    <a:lnTo>
                      <a:pt x="271" y="297"/>
                    </a:lnTo>
                    <a:lnTo>
                      <a:pt x="282" y="291"/>
                    </a:lnTo>
                    <a:lnTo>
                      <a:pt x="292" y="284"/>
                    </a:lnTo>
                    <a:lnTo>
                      <a:pt x="300" y="292"/>
                    </a:lnTo>
                    <a:lnTo>
                      <a:pt x="297" y="296"/>
                    </a:lnTo>
                    <a:lnTo>
                      <a:pt x="297" y="296"/>
                    </a:lnTo>
                    <a:lnTo>
                      <a:pt x="295" y="298"/>
                    </a:lnTo>
                    <a:lnTo>
                      <a:pt x="295" y="298"/>
                    </a:lnTo>
                    <a:lnTo>
                      <a:pt x="295" y="298"/>
                    </a:lnTo>
                    <a:lnTo>
                      <a:pt x="295" y="298"/>
                    </a:lnTo>
                    <a:lnTo>
                      <a:pt x="295" y="301"/>
                    </a:lnTo>
                    <a:lnTo>
                      <a:pt x="295" y="301"/>
                    </a:lnTo>
                    <a:lnTo>
                      <a:pt x="295" y="301"/>
                    </a:lnTo>
                    <a:lnTo>
                      <a:pt x="295" y="301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312" y="322"/>
                    </a:lnTo>
                    <a:lnTo>
                      <a:pt x="312" y="322"/>
                    </a:lnTo>
                    <a:lnTo>
                      <a:pt x="312" y="322"/>
                    </a:lnTo>
                    <a:lnTo>
                      <a:pt x="432" y="440"/>
                    </a:lnTo>
                    <a:lnTo>
                      <a:pt x="443" y="451"/>
                    </a:lnTo>
                    <a:lnTo>
                      <a:pt x="443" y="451"/>
                    </a:lnTo>
                    <a:lnTo>
                      <a:pt x="445" y="452"/>
                    </a:lnTo>
                    <a:lnTo>
                      <a:pt x="447" y="453"/>
                    </a:lnTo>
                    <a:lnTo>
                      <a:pt x="447" y="453"/>
                    </a:lnTo>
                    <a:lnTo>
                      <a:pt x="447" y="453"/>
                    </a:lnTo>
                    <a:lnTo>
                      <a:pt x="447" y="453"/>
                    </a:lnTo>
                    <a:lnTo>
                      <a:pt x="458" y="452"/>
                    </a:lnTo>
                    <a:lnTo>
                      <a:pt x="467" y="449"/>
                    </a:lnTo>
                    <a:lnTo>
                      <a:pt x="475" y="445"/>
                    </a:lnTo>
                    <a:lnTo>
                      <a:pt x="483" y="438"/>
                    </a:lnTo>
                    <a:lnTo>
                      <a:pt x="489" y="431"/>
                    </a:lnTo>
                    <a:lnTo>
                      <a:pt x="494" y="422"/>
                    </a:lnTo>
                    <a:lnTo>
                      <a:pt x="497" y="413"/>
                    </a:lnTo>
                    <a:lnTo>
                      <a:pt x="498" y="403"/>
                    </a:lnTo>
                    <a:lnTo>
                      <a:pt x="498" y="403"/>
                    </a:lnTo>
                    <a:lnTo>
                      <a:pt x="497" y="400"/>
                    </a:lnTo>
                    <a:lnTo>
                      <a:pt x="496" y="398"/>
                    </a:lnTo>
                    <a:lnTo>
                      <a:pt x="496" y="398"/>
                    </a:lnTo>
                    <a:close/>
                    <a:moveTo>
                      <a:pt x="481" y="83"/>
                    </a:moveTo>
                    <a:lnTo>
                      <a:pt x="480" y="82"/>
                    </a:lnTo>
                    <a:lnTo>
                      <a:pt x="480" y="82"/>
                    </a:lnTo>
                    <a:lnTo>
                      <a:pt x="481" y="83"/>
                    </a:lnTo>
                    <a:lnTo>
                      <a:pt x="481" y="83"/>
                    </a:lnTo>
                    <a:close/>
                    <a:moveTo>
                      <a:pt x="327" y="316"/>
                    </a:moveTo>
                    <a:lnTo>
                      <a:pt x="361" y="283"/>
                    </a:lnTo>
                    <a:lnTo>
                      <a:pt x="470" y="393"/>
                    </a:lnTo>
                    <a:lnTo>
                      <a:pt x="470" y="393"/>
                    </a:lnTo>
                    <a:lnTo>
                      <a:pt x="437" y="426"/>
                    </a:lnTo>
                    <a:lnTo>
                      <a:pt x="327" y="316"/>
                    </a:lnTo>
                    <a:close/>
                    <a:moveTo>
                      <a:pt x="312" y="301"/>
                    </a:moveTo>
                    <a:lnTo>
                      <a:pt x="346" y="268"/>
                    </a:lnTo>
                    <a:lnTo>
                      <a:pt x="351" y="273"/>
                    </a:lnTo>
                    <a:lnTo>
                      <a:pt x="318" y="306"/>
                    </a:lnTo>
                    <a:lnTo>
                      <a:pt x="312" y="301"/>
                    </a:lnTo>
                    <a:close/>
                    <a:moveTo>
                      <a:pt x="58" y="156"/>
                    </a:moveTo>
                    <a:lnTo>
                      <a:pt x="58" y="156"/>
                    </a:lnTo>
                    <a:lnTo>
                      <a:pt x="58" y="142"/>
                    </a:lnTo>
                    <a:lnTo>
                      <a:pt x="61" y="128"/>
                    </a:lnTo>
                    <a:lnTo>
                      <a:pt x="64" y="115"/>
                    </a:lnTo>
                    <a:lnTo>
                      <a:pt x="68" y="101"/>
                    </a:lnTo>
                    <a:lnTo>
                      <a:pt x="75" y="89"/>
                    </a:lnTo>
                    <a:lnTo>
                      <a:pt x="82" y="77"/>
                    </a:lnTo>
                    <a:lnTo>
                      <a:pt x="90" y="66"/>
                    </a:lnTo>
                    <a:lnTo>
                      <a:pt x="99" y="56"/>
                    </a:lnTo>
                    <a:lnTo>
                      <a:pt x="99" y="56"/>
                    </a:lnTo>
                    <a:lnTo>
                      <a:pt x="110" y="46"/>
                    </a:lnTo>
                    <a:lnTo>
                      <a:pt x="121" y="37"/>
                    </a:lnTo>
                    <a:lnTo>
                      <a:pt x="133" y="30"/>
                    </a:lnTo>
                    <a:lnTo>
                      <a:pt x="146" y="25"/>
                    </a:lnTo>
                    <a:lnTo>
                      <a:pt x="159" y="19"/>
                    </a:lnTo>
                    <a:lnTo>
                      <a:pt x="173" y="16"/>
                    </a:lnTo>
                    <a:lnTo>
                      <a:pt x="187" y="14"/>
                    </a:lnTo>
                    <a:lnTo>
                      <a:pt x="201" y="14"/>
                    </a:lnTo>
                    <a:lnTo>
                      <a:pt x="201" y="14"/>
                    </a:lnTo>
                    <a:lnTo>
                      <a:pt x="215" y="14"/>
                    </a:lnTo>
                    <a:lnTo>
                      <a:pt x="229" y="16"/>
                    </a:lnTo>
                    <a:lnTo>
                      <a:pt x="242" y="19"/>
                    </a:lnTo>
                    <a:lnTo>
                      <a:pt x="255" y="25"/>
                    </a:lnTo>
                    <a:lnTo>
                      <a:pt x="268" y="30"/>
                    </a:lnTo>
                    <a:lnTo>
                      <a:pt x="280" y="37"/>
                    </a:lnTo>
                    <a:lnTo>
                      <a:pt x="291" y="46"/>
                    </a:lnTo>
                    <a:lnTo>
                      <a:pt x="301" y="55"/>
                    </a:lnTo>
                    <a:lnTo>
                      <a:pt x="301" y="55"/>
                    </a:lnTo>
                    <a:lnTo>
                      <a:pt x="311" y="66"/>
                    </a:lnTo>
                    <a:lnTo>
                      <a:pt x="320" y="77"/>
                    </a:lnTo>
                    <a:lnTo>
                      <a:pt x="327" y="89"/>
                    </a:lnTo>
                    <a:lnTo>
                      <a:pt x="333" y="101"/>
                    </a:lnTo>
                    <a:lnTo>
                      <a:pt x="337" y="114"/>
                    </a:lnTo>
                    <a:lnTo>
                      <a:pt x="340" y="128"/>
                    </a:lnTo>
                    <a:lnTo>
                      <a:pt x="342" y="142"/>
                    </a:lnTo>
                    <a:lnTo>
                      <a:pt x="344" y="156"/>
                    </a:lnTo>
                    <a:lnTo>
                      <a:pt x="344" y="156"/>
                    </a:lnTo>
                    <a:lnTo>
                      <a:pt x="344" y="167"/>
                    </a:lnTo>
                    <a:lnTo>
                      <a:pt x="329" y="165"/>
                    </a:lnTo>
                    <a:lnTo>
                      <a:pt x="329" y="165"/>
                    </a:lnTo>
                    <a:lnTo>
                      <a:pt x="329" y="156"/>
                    </a:lnTo>
                    <a:lnTo>
                      <a:pt x="329" y="156"/>
                    </a:lnTo>
                    <a:lnTo>
                      <a:pt x="329" y="143"/>
                    </a:lnTo>
                    <a:lnTo>
                      <a:pt x="327" y="130"/>
                    </a:lnTo>
                    <a:lnTo>
                      <a:pt x="324" y="118"/>
                    </a:lnTo>
                    <a:lnTo>
                      <a:pt x="320" y="107"/>
                    </a:lnTo>
                    <a:lnTo>
                      <a:pt x="314" y="96"/>
                    </a:lnTo>
                    <a:lnTo>
                      <a:pt x="308" y="85"/>
                    </a:lnTo>
                    <a:lnTo>
                      <a:pt x="300" y="74"/>
                    </a:lnTo>
                    <a:lnTo>
                      <a:pt x="292" y="64"/>
                    </a:lnTo>
                    <a:lnTo>
                      <a:pt x="292" y="64"/>
                    </a:lnTo>
                    <a:lnTo>
                      <a:pt x="282" y="56"/>
                    </a:lnTo>
                    <a:lnTo>
                      <a:pt x="272" y="48"/>
                    </a:lnTo>
                    <a:lnTo>
                      <a:pt x="261" y="42"/>
                    </a:lnTo>
                    <a:lnTo>
                      <a:pt x="250" y="36"/>
                    </a:lnTo>
                    <a:lnTo>
                      <a:pt x="239" y="33"/>
                    </a:lnTo>
                    <a:lnTo>
                      <a:pt x="226" y="30"/>
                    </a:lnTo>
                    <a:lnTo>
                      <a:pt x="214" y="28"/>
                    </a:lnTo>
                    <a:lnTo>
                      <a:pt x="201" y="27"/>
                    </a:lnTo>
                    <a:lnTo>
                      <a:pt x="201" y="27"/>
                    </a:lnTo>
                    <a:lnTo>
                      <a:pt x="188" y="28"/>
                    </a:lnTo>
                    <a:lnTo>
                      <a:pt x="175" y="30"/>
                    </a:lnTo>
                    <a:lnTo>
                      <a:pt x="163" y="33"/>
                    </a:lnTo>
                    <a:lnTo>
                      <a:pt x="151" y="37"/>
                    </a:lnTo>
                    <a:lnTo>
                      <a:pt x="139" y="43"/>
                    </a:lnTo>
                    <a:lnTo>
                      <a:pt x="129" y="49"/>
                    </a:lnTo>
                    <a:lnTo>
                      <a:pt x="119" y="57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1" y="74"/>
                    </a:lnTo>
                    <a:lnTo>
                      <a:pt x="93" y="85"/>
                    </a:lnTo>
                    <a:lnTo>
                      <a:pt x="86" y="96"/>
                    </a:lnTo>
                    <a:lnTo>
                      <a:pt x="81" y="107"/>
                    </a:lnTo>
                    <a:lnTo>
                      <a:pt x="77" y="118"/>
                    </a:lnTo>
                    <a:lnTo>
                      <a:pt x="75" y="131"/>
                    </a:lnTo>
                    <a:lnTo>
                      <a:pt x="72" y="143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2" y="169"/>
                    </a:lnTo>
                    <a:lnTo>
                      <a:pt x="75" y="181"/>
                    </a:lnTo>
                    <a:lnTo>
                      <a:pt x="77" y="194"/>
                    </a:lnTo>
                    <a:lnTo>
                      <a:pt x="81" y="206"/>
                    </a:lnTo>
                    <a:lnTo>
                      <a:pt x="86" y="217"/>
                    </a:lnTo>
                    <a:lnTo>
                      <a:pt x="93" y="228"/>
                    </a:lnTo>
                    <a:lnTo>
                      <a:pt x="101" y="238"/>
                    </a:lnTo>
                    <a:lnTo>
                      <a:pt x="109" y="247"/>
                    </a:lnTo>
                    <a:lnTo>
                      <a:pt x="109" y="247"/>
                    </a:lnTo>
                    <a:lnTo>
                      <a:pt x="121" y="258"/>
                    </a:lnTo>
                    <a:lnTo>
                      <a:pt x="113" y="269"/>
                    </a:lnTo>
                    <a:lnTo>
                      <a:pt x="113" y="269"/>
                    </a:lnTo>
                    <a:lnTo>
                      <a:pt x="102" y="259"/>
                    </a:lnTo>
                    <a:lnTo>
                      <a:pt x="91" y="247"/>
                    </a:lnTo>
                    <a:lnTo>
                      <a:pt x="81" y="234"/>
                    </a:lnTo>
                    <a:lnTo>
                      <a:pt x="72" y="220"/>
                    </a:lnTo>
                    <a:lnTo>
                      <a:pt x="67" y="205"/>
                    </a:lnTo>
                    <a:lnTo>
                      <a:pt x="62" y="190"/>
                    </a:lnTo>
                    <a:lnTo>
                      <a:pt x="58" y="174"/>
                    </a:lnTo>
                    <a:lnTo>
                      <a:pt x="58" y="156"/>
                    </a:lnTo>
                    <a:lnTo>
                      <a:pt x="58" y="156"/>
                    </a:lnTo>
                    <a:close/>
                    <a:moveTo>
                      <a:pt x="140" y="255"/>
                    </a:moveTo>
                    <a:lnTo>
                      <a:pt x="198" y="174"/>
                    </a:lnTo>
                    <a:lnTo>
                      <a:pt x="198" y="174"/>
                    </a:lnTo>
                    <a:lnTo>
                      <a:pt x="204" y="175"/>
                    </a:lnTo>
                    <a:lnTo>
                      <a:pt x="204" y="175"/>
                    </a:lnTo>
                    <a:lnTo>
                      <a:pt x="209" y="175"/>
                    </a:lnTo>
                    <a:lnTo>
                      <a:pt x="213" y="172"/>
                    </a:lnTo>
                    <a:lnTo>
                      <a:pt x="217" y="169"/>
                    </a:lnTo>
                    <a:lnTo>
                      <a:pt x="220" y="166"/>
                    </a:lnTo>
                    <a:lnTo>
                      <a:pt x="313" y="178"/>
                    </a:lnTo>
                    <a:lnTo>
                      <a:pt x="313" y="178"/>
                    </a:lnTo>
                    <a:lnTo>
                      <a:pt x="309" y="194"/>
                    </a:lnTo>
                    <a:lnTo>
                      <a:pt x="302" y="209"/>
                    </a:lnTo>
                    <a:lnTo>
                      <a:pt x="294" y="224"/>
                    </a:lnTo>
                    <a:lnTo>
                      <a:pt x="282" y="237"/>
                    </a:lnTo>
                    <a:lnTo>
                      <a:pt x="282" y="237"/>
                    </a:lnTo>
                    <a:lnTo>
                      <a:pt x="273" y="245"/>
                    </a:lnTo>
                    <a:lnTo>
                      <a:pt x="265" y="251"/>
                    </a:lnTo>
                    <a:lnTo>
                      <a:pt x="255" y="258"/>
                    </a:lnTo>
                    <a:lnTo>
                      <a:pt x="245" y="262"/>
                    </a:lnTo>
                    <a:lnTo>
                      <a:pt x="234" y="266"/>
                    </a:lnTo>
                    <a:lnTo>
                      <a:pt x="224" y="269"/>
                    </a:lnTo>
                    <a:lnTo>
                      <a:pt x="212" y="271"/>
                    </a:lnTo>
                    <a:lnTo>
                      <a:pt x="201" y="271"/>
                    </a:lnTo>
                    <a:lnTo>
                      <a:pt x="201" y="278"/>
                    </a:lnTo>
                    <a:lnTo>
                      <a:pt x="201" y="271"/>
                    </a:lnTo>
                    <a:lnTo>
                      <a:pt x="201" y="271"/>
                    </a:lnTo>
                    <a:lnTo>
                      <a:pt x="185" y="270"/>
                    </a:lnTo>
                    <a:lnTo>
                      <a:pt x="170" y="266"/>
                    </a:lnTo>
                    <a:lnTo>
                      <a:pt x="155" y="261"/>
                    </a:lnTo>
                    <a:lnTo>
                      <a:pt x="140" y="255"/>
                    </a:lnTo>
                    <a:lnTo>
                      <a:pt x="140" y="255"/>
                    </a:lnTo>
                    <a:close/>
                    <a:moveTo>
                      <a:pt x="223" y="152"/>
                    </a:moveTo>
                    <a:lnTo>
                      <a:pt x="223" y="152"/>
                    </a:lnTo>
                    <a:lnTo>
                      <a:pt x="220" y="147"/>
                    </a:lnTo>
                    <a:lnTo>
                      <a:pt x="216" y="141"/>
                    </a:lnTo>
                    <a:lnTo>
                      <a:pt x="211" y="139"/>
                    </a:lnTo>
                    <a:lnTo>
                      <a:pt x="204" y="137"/>
                    </a:lnTo>
                    <a:lnTo>
                      <a:pt x="204" y="137"/>
                    </a:lnTo>
                    <a:lnTo>
                      <a:pt x="200" y="138"/>
                    </a:lnTo>
                    <a:lnTo>
                      <a:pt x="197" y="139"/>
                    </a:lnTo>
                    <a:lnTo>
                      <a:pt x="193" y="140"/>
                    </a:lnTo>
                    <a:lnTo>
                      <a:pt x="190" y="143"/>
                    </a:lnTo>
                    <a:lnTo>
                      <a:pt x="188" y="145"/>
                    </a:lnTo>
                    <a:lnTo>
                      <a:pt x="187" y="149"/>
                    </a:lnTo>
                    <a:lnTo>
                      <a:pt x="186" y="152"/>
                    </a:lnTo>
                    <a:lnTo>
                      <a:pt x="185" y="156"/>
                    </a:lnTo>
                    <a:lnTo>
                      <a:pt x="185" y="156"/>
                    </a:lnTo>
                    <a:lnTo>
                      <a:pt x="186" y="161"/>
                    </a:lnTo>
                    <a:lnTo>
                      <a:pt x="187" y="164"/>
                    </a:lnTo>
                    <a:lnTo>
                      <a:pt x="130" y="246"/>
                    </a:lnTo>
                    <a:lnTo>
                      <a:pt x="130" y="246"/>
                    </a:lnTo>
                    <a:lnTo>
                      <a:pt x="120" y="237"/>
                    </a:lnTo>
                    <a:lnTo>
                      <a:pt x="120" y="237"/>
                    </a:lnTo>
                    <a:lnTo>
                      <a:pt x="111" y="229"/>
                    </a:lnTo>
                    <a:lnTo>
                      <a:pt x="105" y="220"/>
                    </a:lnTo>
                    <a:lnTo>
                      <a:pt x="99" y="210"/>
                    </a:lnTo>
                    <a:lnTo>
                      <a:pt x="94" y="201"/>
                    </a:lnTo>
                    <a:lnTo>
                      <a:pt x="91" y="190"/>
                    </a:lnTo>
                    <a:lnTo>
                      <a:pt x="88" y="179"/>
                    </a:lnTo>
                    <a:lnTo>
                      <a:pt x="86" y="167"/>
                    </a:lnTo>
                    <a:lnTo>
                      <a:pt x="85" y="156"/>
                    </a:lnTo>
                    <a:lnTo>
                      <a:pt x="85" y="156"/>
                    </a:lnTo>
                    <a:lnTo>
                      <a:pt x="86" y="144"/>
                    </a:lnTo>
                    <a:lnTo>
                      <a:pt x="88" y="134"/>
                    </a:lnTo>
                    <a:lnTo>
                      <a:pt x="91" y="123"/>
                    </a:lnTo>
                    <a:lnTo>
                      <a:pt x="94" y="112"/>
                    </a:lnTo>
                    <a:lnTo>
                      <a:pt x="99" y="102"/>
                    </a:lnTo>
                    <a:lnTo>
                      <a:pt x="105" y="93"/>
                    </a:lnTo>
                    <a:lnTo>
                      <a:pt x="111" y="84"/>
                    </a:lnTo>
                    <a:lnTo>
                      <a:pt x="119" y="75"/>
                    </a:lnTo>
                    <a:lnTo>
                      <a:pt x="119" y="75"/>
                    </a:lnTo>
                    <a:lnTo>
                      <a:pt x="128" y="68"/>
                    </a:lnTo>
                    <a:lnTo>
                      <a:pt x="137" y="60"/>
                    </a:lnTo>
                    <a:lnTo>
                      <a:pt x="147" y="55"/>
                    </a:lnTo>
                    <a:lnTo>
                      <a:pt x="157" y="50"/>
                    </a:lnTo>
                    <a:lnTo>
                      <a:pt x="167" y="46"/>
                    </a:lnTo>
                    <a:lnTo>
                      <a:pt x="178" y="44"/>
                    </a:lnTo>
                    <a:lnTo>
                      <a:pt x="189" y="42"/>
                    </a:lnTo>
                    <a:lnTo>
                      <a:pt x="201" y="42"/>
                    </a:lnTo>
                    <a:lnTo>
                      <a:pt x="201" y="42"/>
                    </a:lnTo>
                    <a:lnTo>
                      <a:pt x="212" y="42"/>
                    </a:lnTo>
                    <a:lnTo>
                      <a:pt x="224" y="44"/>
                    </a:lnTo>
                    <a:lnTo>
                      <a:pt x="234" y="46"/>
                    </a:lnTo>
                    <a:lnTo>
                      <a:pt x="244" y="50"/>
                    </a:lnTo>
                    <a:lnTo>
                      <a:pt x="255" y="55"/>
                    </a:lnTo>
                    <a:lnTo>
                      <a:pt x="265" y="60"/>
                    </a:lnTo>
                    <a:lnTo>
                      <a:pt x="273" y="68"/>
                    </a:lnTo>
                    <a:lnTo>
                      <a:pt x="282" y="75"/>
                    </a:lnTo>
                    <a:lnTo>
                      <a:pt x="282" y="75"/>
                    </a:lnTo>
                    <a:lnTo>
                      <a:pt x="290" y="84"/>
                    </a:lnTo>
                    <a:lnTo>
                      <a:pt x="296" y="93"/>
                    </a:lnTo>
                    <a:lnTo>
                      <a:pt x="302" y="102"/>
                    </a:lnTo>
                    <a:lnTo>
                      <a:pt x="307" y="112"/>
                    </a:lnTo>
                    <a:lnTo>
                      <a:pt x="311" y="123"/>
                    </a:lnTo>
                    <a:lnTo>
                      <a:pt x="313" y="134"/>
                    </a:lnTo>
                    <a:lnTo>
                      <a:pt x="315" y="144"/>
                    </a:lnTo>
                    <a:lnTo>
                      <a:pt x="315" y="156"/>
                    </a:lnTo>
                    <a:lnTo>
                      <a:pt x="315" y="156"/>
                    </a:lnTo>
                    <a:lnTo>
                      <a:pt x="315" y="164"/>
                    </a:lnTo>
                    <a:lnTo>
                      <a:pt x="223" y="152"/>
                    </a:lnTo>
                    <a:close/>
                    <a:moveTo>
                      <a:pt x="201" y="299"/>
                    </a:moveTo>
                    <a:lnTo>
                      <a:pt x="201" y="306"/>
                    </a:lnTo>
                    <a:lnTo>
                      <a:pt x="201" y="299"/>
                    </a:lnTo>
                    <a:lnTo>
                      <a:pt x="201" y="299"/>
                    </a:lnTo>
                    <a:lnTo>
                      <a:pt x="190" y="299"/>
                    </a:lnTo>
                    <a:lnTo>
                      <a:pt x="180" y="298"/>
                    </a:lnTo>
                    <a:lnTo>
                      <a:pt x="171" y="296"/>
                    </a:lnTo>
                    <a:lnTo>
                      <a:pt x="161" y="293"/>
                    </a:lnTo>
                    <a:lnTo>
                      <a:pt x="151" y="290"/>
                    </a:lnTo>
                    <a:lnTo>
                      <a:pt x="142" y="286"/>
                    </a:lnTo>
                    <a:lnTo>
                      <a:pt x="133" y="282"/>
                    </a:lnTo>
                    <a:lnTo>
                      <a:pt x="125" y="277"/>
                    </a:lnTo>
                    <a:lnTo>
                      <a:pt x="133" y="265"/>
                    </a:lnTo>
                    <a:lnTo>
                      <a:pt x="133" y="265"/>
                    </a:lnTo>
                    <a:lnTo>
                      <a:pt x="148" y="274"/>
                    </a:lnTo>
                    <a:lnTo>
                      <a:pt x="165" y="280"/>
                    </a:lnTo>
                    <a:lnTo>
                      <a:pt x="183" y="284"/>
                    </a:lnTo>
                    <a:lnTo>
                      <a:pt x="201" y="285"/>
                    </a:lnTo>
                    <a:lnTo>
                      <a:pt x="201" y="285"/>
                    </a:lnTo>
                    <a:lnTo>
                      <a:pt x="201" y="285"/>
                    </a:lnTo>
                    <a:lnTo>
                      <a:pt x="214" y="285"/>
                    </a:lnTo>
                    <a:lnTo>
                      <a:pt x="226" y="283"/>
                    </a:lnTo>
                    <a:lnTo>
                      <a:pt x="239" y="279"/>
                    </a:lnTo>
                    <a:lnTo>
                      <a:pt x="251" y="275"/>
                    </a:lnTo>
                    <a:lnTo>
                      <a:pt x="261" y="270"/>
                    </a:lnTo>
                    <a:lnTo>
                      <a:pt x="272" y="263"/>
                    </a:lnTo>
                    <a:lnTo>
                      <a:pt x="283" y="256"/>
                    </a:lnTo>
                    <a:lnTo>
                      <a:pt x="292" y="247"/>
                    </a:lnTo>
                    <a:lnTo>
                      <a:pt x="292" y="247"/>
                    </a:lnTo>
                    <a:lnTo>
                      <a:pt x="299" y="239"/>
                    </a:lnTo>
                    <a:lnTo>
                      <a:pt x="305" y="232"/>
                    </a:lnTo>
                    <a:lnTo>
                      <a:pt x="310" y="224"/>
                    </a:lnTo>
                    <a:lnTo>
                      <a:pt x="315" y="216"/>
                    </a:lnTo>
                    <a:lnTo>
                      <a:pt x="320" y="207"/>
                    </a:lnTo>
                    <a:lnTo>
                      <a:pt x="323" y="198"/>
                    </a:lnTo>
                    <a:lnTo>
                      <a:pt x="325" y="189"/>
                    </a:lnTo>
                    <a:lnTo>
                      <a:pt x="327" y="179"/>
                    </a:lnTo>
                    <a:lnTo>
                      <a:pt x="341" y="181"/>
                    </a:lnTo>
                    <a:lnTo>
                      <a:pt x="341" y="181"/>
                    </a:lnTo>
                    <a:lnTo>
                      <a:pt x="337" y="197"/>
                    </a:lnTo>
                    <a:lnTo>
                      <a:pt x="332" y="214"/>
                    </a:lnTo>
                    <a:lnTo>
                      <a:pt x="324" y="229"/>
                    </a:lnTo>
                    <a:lnTo>
                      <a:pt x="314" y="243"/>
                    </a:lnTo>
                    <a:lnTo>
                      <a:pt x="314" y="243"/>
                    </a:lnTo>
                    <a:lnTo>
                      <a:pt x="314" y="244"/>
                    </a:lnTo>
                    <a:lnTo>
                      <a:pt x="314" y="244"/>
                    </a:lnTo>
                    <a:lnTo>
                      <a:pt x="308" y="250"/>
                    </a:lnTo>
                    <a:lnTo>
                      <a:pt x="308" y="250"/>
                    </a:lnTo>
                    <a:lnTo>
                      <a:pt x="308" y="250"/>
                    </a:lnTo>
                    <a:lnTo>
                      <a:pt x="308" y="250"/>
                    </a:lnTo>
                    <a:lnTo>
                      <a:pt x="301" y="257"/>
                    </a:lnTo>
                    <a:lnTo>
                      <a:pt x="301" y="257"/>
                    </a:lnTo>
                    <a:lnTo>
                      <a:pt x="295" y="263"/>
                    </a:lnTo>
                    <a:lnTo>
                      <a:pt x="295" y="263"/>
                    </a:lnTo>
                    <a:lnTo>
                      <a:pt x="295" y="263"/>
                    </a:lnTo>
                    <a:lnTo>
                      <a:pt x="295" y="263"/>
                    </a:lnTo>
                    <a:lnTo>
                      <a:pt x="288" y="269"/>
                    </a:lnTo>
                    <a:lnTo>
                      <a:pt x="288" y="269"/>
                    </a:lnTo>
                    <a:lnTo>
                      <a:pt x="288" y="270"/>
                    </a:lnTo>
                    <a:lnTo>
                      <a:pt x="288" y="270"/>
                    </a:lnTo>
                    <a:lnTo>
                      <a:pt x="279" y="276"/>
                    </a:lnTo>
                    <a:lnTo>
                      <a:pt x="268" y="282"/>
                    </a:lnTo>
                    <a:lnTo>
                      <a:pt x="258" y="287"/>
                    </a:lnTo>
                    <a:lnTo>
                      <a:pt x="247" y="291"/>
                    </a:lnTo>
                    <a:lnTo>
                      <a:pt x="236" y="295"/>
                    </a:lnTo>
                    <a:lnTo>
                      <a:pt x="225" y="297"/>
                    </a:lnTo>
                    <a:lnTo>
                      <a:pt x="213" y="299"/>
                    </a:lnTo>
                    <a:lnTo>
                      <a:pt x="201" y="299"/>
                    </a:lnTo>
                    <a:lnTo>
                      <a:pt x="201" y="299"/>
                    </a:lnTo>
                    <a:close/>
                    <a:moveTo>
                      <a:pt x="302" y="275"/>
                    </a:moveTo>
                    <a:lnTo>
                      <a:pt x="302" y="275"/>
                    </a:lnTo>
                    <a:lnTo>
                      <a:pt x="304" y="275"/>
                    </a:lnTo>
                    <a:lnTo>
                      <a:pt x="304" y="275"/>
                    </a:lnTo>
                    <a:lnTo>
                      <a:pt x="307" y="272"/>
                    </a:lnTo>
                    <a:lnTo>
                      <a:pt x="307" y="272"/>
                    </a:lnTo>
                    <a:lnTo>
                      <a:pt x="311" y="268"/>
                    </a:lnTo>
                    <a:lnTo>
                      <a:pt x="311" y="268"/>
                    </a:lnTo>
                    <a:lnTo>
                      <a:pt x="312" y="266"/>
                    </a:lnTo>
                    <a:lnTo>
                      <a:pt x="312" y="266"/>
                    </a:lnTo>
                    <a:lnTo>
                      <a:pt x="320" y="259"/>
                    </a:lnTo>
                    <a:lnTo>
                      <a:pt x="320" y="259"/>
                    </a:lnTo>
                    <a:lnTo>
                      <a:pt x="320" y="258"/>
                    </a:lnTo>
                    <a:lnTo>
                      <a:pt x="327" y="265"/>
                    </a:lnTo>
                    <a:lnTo>
                      <a:pt x="310" y="283"/>
                    </a:lnTo>
                    <a:lnTo>
                      <a:pt x="302" y="275"/>
                    </a:lnTo>
                    <a:close/>
                    <a:moveTo>
                      <a:pt x="450" y="439"/>
                    </a:moveTo>
                    <a:lnTo>
                      <a:pt x="447" y="436"/>
                    </a:lnTo>
                    <a:lnTo>
                      <a:pt x="447" y="436"/>
                    </a:lnTo>
                    <a:lnTo>
                      <a:pt x="481" y="403"/>
                    </a:lnTo>
                    <a:lnTo>
                      <a:pt x="481" y="403"/>
                    </a:lnTo>
                    <a:lnTo>
                      <a:pt x="484" y="406"/>
                    </a:lnTo>
                    <a:lnTo>
                      <a:pt x="484" y="406"/>
                    </a:lnTo>
                    <a:lnTo>
                      <a:pt x="483" y="412"/>
                    </a:lnTo>
                    <a:lnTo>
                      <a:pt x="481" y="418"/>
                    </a:lnTo>
                    <a:lnTo>
                      <a:pt x="477" y="424"/>
                    </a:lnTo>
                    <a:lnTo>
                      <a:pt x="473" y="428"/>
                    </a:lnTo>
                    <a:lnTo>
                      <a:pt x="468" y="433"/>
                    </a:lnTo>
                    <a:lnTo>
                      <a:pt x="462" y="436"/>
                    </a:lnTo>
                    <a:lnTo>
                      <a:pt x="457" y="438"/>
                    </a:lnTo>
                    <a:lnTo>
                      <a:pt x="450" y="439"/>
                    </a:lnTo>
                    <a:lnTo>
                      <a:pt x="450" y="43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5" name="Google Shape;235;p17"/>
            <p:cNvGrpSpPr/>
            <p:nvPr/>
          </p:nvGrpSpPr>
          <p:grpSpPr>
            <a:xfrm>
              <a:off x="7496182" y="4699022"/>
              <a:ext cx="473068" cy="473068"/>
              <a:chOff x="7496182" y="4699022"/>
              <a:chExt cx="473068" cy="473068"/>
            </a:xfrm>
          </p:grpSpPr>
          <p:sp>
            <p:nvSpPr>
              <p:cNvPr id="236" name="Google Shape;236;p17"/>
              <p:cNvSpPr/>
              <p:nvPr/>
            </p:nvSpPr>
            <p:spPr>
              <a:xfrm>
                <a:off x="7496182" y="4699022"/>
                <a:ext cx="473068" cy="473068"/>
              </a:xfrm>
              <a:prstGeom prst="ellipse">
                <a:avLst/>
              </a:prstGeom>
              <a:solidFill>
                <a:srgbClr val="7B5A8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37" name="Google Shape;237;p17"/>
              <p:cNvGrpSpPr/>
              <p:nvPr/>
            </p:nvGrpSpPr>
            <p:grpSpPr>
              <a:xfrm>
                <a:off x="7599439" y="4809384"/>
                <a:ext cx="266554" cy="252345"/>
                <a:chOff x="2835275" y="3127375"/>
                <a:chExt cx="744538" cy="704850"/>
              </a:xfrm>
            </p:grpSpPr>
            <p:sp>
              <p:nvSpPr>
                <p:cNvPr id="238" name="Google Shape;238;p17"/>
                <p:cNvSpPr/>
                <p:nvPr/>
              </p:nvSpPr>
              <p:spPr>
                <a:xfrm>
                  <a:off x="2835275" y="3324225"/>
                  <a:ext cx="504825" cy="508000"/>
                </a:xfrm>
                <a:custGeom>
                  <a:rect b="b" l="l" r="r" t="t"/>
                  <a:pathLst>
                    <a:path extrusionOk="0" h="320" w="318">
                      <a:moveTo>
                        <a:pt x="290" y="119"/>
                      </a:moveTo>
                      <a:lnTo>
                        <a:pt x="310" y="102"/>
                      </a:lnTo>
                      <a:lnTo>
                        <a:pt x="284" y="55"/>
                      </a:lnTo>
                      <a:lnTo>
                        <a:pt x="257" y="64"/>
                      </a:lnTo>
                      <a:lnTo>
                        <a:pt x="257" y="64"/>
                      </a:lnTo>
                      <a:lnTo>
                        <a:pt x="253" y="61"/>
                      </a:lnTo>
                      <a:lnTo>
                        <a:pt x="260" y="34"/>
                      </a:lnTo>
                      <a:lnTo>
                        <a:pt x="215" y="8"/>
                      </a:lnTo>
                      <a:lnTo>
                        <a:pt x="195" y="28"/>
                      </a:lnTo>
                      <a:lnTo>
                        <a:pt x="195" y="28"/>
                      </a:lnTo>
                      <a:lnTo>
                        <a:pt x="190" y="27"/>
                      </a:lnTo>
                      <a:lnTo>
                        <a:pt x="185" y="0"/>
                      </a:lnTo>
                      <a:lnTo>
                        <a:pt x="131" y="0"/>
                      </a:lnTo>
                      <a:lnTo>
                        <a:pt x="125" y="27"/>
                      </a:lnTo>
                      <a:lnTo>
                        <a:pt x="125" y="27"/>
                      </a:lnTo>
                      <a:lnTo>
                        <a:pt x="119" y="29"/>
                      </a:lnTo>
                      <a:lnTo>
                        <a:pt x="101" y="9"/>
                      </a:lnTo>
                      <a:lnTo>
                        <a:pt x="55" y="36"/>
                      </a:lnTo>
                      <a:lnTo>
                        <a:pt x="62" y="61"/>
                      </a:lnTo>
                      <a:lnTo>
                        <a:pt x="62" y="61"/>
                      </a:lnTo>
                      <a:lnTo>
                        <a:pt x="57" y="66"/>
                      </a:lnTo>
                      <a:lnTo>
                        <a:pt x="33" y="58"/>
                      </a:lnTo>
                      <a:lnTo>
                        <a:pt x="7" y="105"/>
                      </a:lnTo>
                      <a:lnTo>
                        <a:pt x="25" y="120"/>
                      </a:lnTo>
                      <a:lnTo>
                        <a:pt x="25" y="120"/>
                      </a:lnTo>
                      <a:lnTo>
                        <a:pt x="21" y="131"/>
                      </a:lnTo>
                      <a:lnTo>
                        <a:pt x="0" y="135"/>
                      </a:lnTo>
                      <a:lnTo>
                        <a:pt x="0" y="188"/>
                      </a:lnTo>
                      <a:lnTo>
                        <a:pt x="20" y="192"/>
                      </a:lnTo>
                      <a:lnTo>
                        <a:pt x="20" y="192"/>
                      </a:lnTo>
                      <a:lnTo>
                        <a:pt x="24" y="205"/>
                      </a:lnTo>
                      <a:lnTo>
                        <a:pt x="8" y="218"/>
                      </a:lnTo>
                      <a:lnTo>
                        <a:pt x="35" y="264"/>
                      </a:lnTo>
                      <a:lnTo>
                        <a:pt x="54" y="258"/>
                      </a:lnTo>
                      <a:lnTo>
                        <a:pt x="54" y="258"/>
                      </a:lnTo>
                      <a:lnTo>
                        <a:pt x="64" y="268"/>
                      </a:lnTo>
                      <a:lnTo>
                        <a:pt x="58" y="285"/>
                      </a:lnTo>
                      <a:lnTo>
                        <a:pt x="104" y="312"/>
                      </a:lnTo>
                      <a:lnTo>
                        <a:pt x="116" y="298"/>
                      </a:lnTo>
                      <a:lnTo>
                        <a:pt x="116" y="298"/>
                      </a:lnTo>
                      <a:lnTo>
                        <a:pt x="131" y="301"/>
                      </a:lnTo>
                      <a:lnTo>
                        <a:pt x="135" y="320"/>
                      </a:lnTo>
                      <a:lnTo>
                        <a:pt x="188" y="320"/>
                      </a:lnTo>
                      <a:lnTo>
                        <a:pt x="192" y="300"/>
                      </a:lnTo>
                      <a:lnTo>
                        <a:pt x="192" y="300"/>
                      </a:lnTo>
                      <a:lnTo>
                        <a:pt x="205" y="296"/>
                      </a:lnTo>
                      <a:lnTo>
                        <a:pt x="218" y="310"/>
                      </a:lnTo>
                      <a:lnTo>
                        <a:pt x="263" y="284"/>
                      </a:lnTo>
                      <a:lnTo>
                        <a:pt x="257" y="264"/>
                      </a:lnTo>
                      <a:lnTo>
                        <a:pt x="257" y="264"/>
                      </a:lnTo>
                      <a:lnTo>
                        <a:pt x="264" y="255"/>
                      </a:lnTo>
                      <a:lnTo>
                        <a:pt x="285" y="261"/>
                      </a:lnTo>
                      <a:lnTo>
                        <a:pt x="312" y="215"/>
                      </a:lnTo>
                      <a:lnTo>
                        <a:pt x="294" y="199"/>
                      </a:lnTo>
                      <a:lnTo>
                        <a:pt x="294" y="199"/>
                      </a:lnTo>
                      <a:lnTo>
                        <a:pt x="296" y="190"/>
                      </a:lnTo>
                      <a:lnTo>
                        <a:pt x="318" y="185"/>
                      </a:lnTo>
                      <a:lnTo>
                        <a:pt x="318" y="132"/>
                      </a:lnTo>
                      <a:lnTo>
                        <a:pt x="293" y="126"/>
                      </a:lnTo>
                      <a:lnTo>
                        <a:pt x="293" y="126"/>
                      </a:lnTo>
                      <a:lnTo>
                        <a:pt x="290" y="119"/>
                      </a:lnTo>
                      <a:lnTo>
                        <a:pt x="290" y="119"/>
                      </a:lnTo>
                      <a:close/>
                      <a:moveTo>
                        <a:pt x="304" y="173"/>
                      </a:moveTo>
                      <a:lnTo>
                        <a:pt x="283" y="178"/>
                      </a:lnTo>
                      <a:lnTo>
                        <a:pt x="283" y="183"/>
                      </a:lnTo>
                      <a:lnTo>
                        <a:pt x="283" y="183"/>
                      </a:lnTo>
                      <a:lnTo>
                        <a:pt x="278" y="199"/>
                      </a:lnTo>
                      <a:lnTo>
                        <a:pt x="277" y="203"/>
                      </a:lnTo>
                      <a:lnTo>
                        <a:pt x="294" y="218"/>
                      </a:lnTo>
                      <a:lnTo>
                        <a:pt x="278" y="244"/>
                      </a:lnTo>
                      <a:lnTo>
                        <a:pt x="260" y="238"/>
                      </a:lnTo>
                      <a:lnTo>
                        <a:pt x="257" y="242"/>
                      </a:lnTo>
                      <a:lnTo>
                        <a:pt x="257" y="242"/>
                      </a:lnTo>
                      <a:lnTo>
                        <a:pt x="250" y="250"/>
                      </a:lnTo>
                      <a:lnTo>
                        <a:pt x="244" y="256"/>
                      </a:lnTo>
                      <a:lnTo>
                        <a:pt x="241" y="259"/>
                      </a:lnTo>
                      <a:lnTo>
                        <a:pt x="246" y="278"/>
                      </a:lnTo>
                      <a:lnTo>
                        <a:pt x="220" y="293"/>
                      </a:lnTo>
                      <a:lnTo>
                        <a:pt x="208" y="280"/>
                      </a:lnTo>
                      <a:lnTo>
                        <a:pt x="204" y="281"/>
                      </a:lnTo>
                      <a:lnTo>
                        <a:pt x="204" y="281"/>
                      </a:lnTo>
                      <a:lnTo>
                        <a:pt x="194" y="285"/>
                      </a:lnTo>
                      <a:lnTo>
                        <a:pt x="185" y="287"/>
                      </a:lnTo>
                      <a:lnTo>
                        <a:pt x="180" y="288"/>
                      </a:lnTo>
                      <a:lnTo>
                        <a:pt x="176" y="306"/>
                      </a:lnTo>
                      <a:lnTo>
                        <a:pt x="146" y="306"/>
                      </a:lnTo>
                      <a:lnTo>
                        <a:pt x="142" y="290"/>
                      </a:lnTo>
                      <a:lnTo>
                        <a:pt x="138" y="288"/>
                      </a:lnTo>
                      <a:lnTo>
                        <a:pt x="138" y="288"/>
                      </a:lnTo>
                      <a:lnTo>
                        <a:pt x="127" y="286"/>
                      </a:lnTo>
                      <a:lnTo>
                        <a:pt x="116" y="283"/>
                      </a:lnTo>
                      <a:lnTo>
                        <a:pt x="112" y="282"/>
                      </a:lnTo>
                      <a:lnTo>
                        <a:pt x="101" y="294"/>
                      </a:lnTo>
                      <a:lnTo>
                        <a:pt x="74" y="279"/>
                      </a:lnTo>
                      <a:lnTo>
                        <a:pt x="80" y="264"/>
                      </a:lnTo>
                      <a:lnTo>
                        <a:pt x="77" y="260"/>
                      </a:lnTo>
                      <a:lnTo>
                        <a:pt x="77" y="260"/>
                      </a:lnTo>
                      <a:lnTo>
                        <a:pt x="68" y="253"/>
                      </a:lnTo>
                      <a:lnTo>
                        <a:pt x="61" y="245"/>
                      </a:lnTo>
                      <a:lnTo>
                        <a:pt x="58" y="242"/>
                      </a:lnTo>
                      <a:lnTo>
                        <a:pt x="42" y="247"/>
                      </a:lnTo>
                      <a:lnTo>
                        <a:pt x="27" y="220"/>
                      </a:lnTo>
                      <a:lnTo>
                        <a:pt x="40" y="210"/>
                      </a:lnTo>
                      <a:lnTo>
                        <a:pt x="38" y="204"/>
                      </a:lnTo>
                      <a:lnTo>
                        <a:pt x="38" y="204"/>
                      </a:lnTo>
                      <a:lnTo>
                        <a:pt x="35" y="196"/>
                      </a:lnTo>
                      <a:lnTo>
                        <a:pt x="33" y="185"/>
                      </a:lnTo>
                      <a:lnTo>
                        <a:pt x="32" y="180"/>
                      </a:lnTo>
                      <a:lnTo>
                        <a:pt x="14" y="176"/>
                      </a:lnTo>
                      <a:lnTo>
                        <a:pt x="14" y="146"/>
                      </a:lnTo>
                      <a:lnTo>
                        <a:pt x="33" y="143"/>
                      </a:lnTo>
                      <a:lnTo>
                        <a:pt x="34" y="137"/>
                      </a:lnTo>
                      <a:lnTo>
                        <a:pt x="34" y="137"/>
                      </a:lnTo>
                      <a:lnTo>
                        <a:pt x="37" y="129"/>
                      </a:lnTo>
                      <a:lnTo>
                        <a:pt x="39" y="120"/>
                      </a:lnTo>
                      <a:lnTo>
                        <a:pt x="41" y="116"/>
                      </a:lnTo>
                      <a:lnTo>
                        <a:pt x="25" y="102"/>
                      </a:lnTo>
                      <a:lnTo>
                        <a:pt x="40" y="76"/>
                      </a:lnTo>
                      <a:lnTo>
                        <a:pt x="61" y="82"/>
                      </a:lnTo>
                      <a:lnTo>
                        <a:pt x="65" y="79"/>
                      </a:lnTo>
                      <a:lnTo>
                        <a:pt x="65" y="79"/>
                      </a:lnTo>
                      <a:lnTo>
                        <a:pt x="75" y="68"/>
                      </a:lnTo>
                      <a:lnTo>
                        <a:pt x="80" y="65"/>
                      </a:lnTo>
                      <a:lnTo>
                        <a:pt x="72" y="42"/>
                      </a:lnTo>
                      <a:lnTo>
                        <a:pt x="98" y="27"/>
                      </a:lnTo>
                      <a:lnTo>
                        <a:pt x="114" y="45"/>
                      </a:lnTo>
                      <a:lnTo>
                        <a:pt x="119" y="43"/>
                      </a:lnTo>
                      <a:lnTo>
                        <a:pt x="119" y="43"/>
                      </a:lnTo>
                      <a:lnTo>
                        <a:pt x="133" y="40"/>
                      </a:lnTo>
                      <a:lnTo>
                        <a:pt x="137" y="39"/>
                      </a:lnTo>
                      <a:lnTo>
                        <a:pt x="142" y="14"/>
                      </a:lnTo>
                      <a:lnTo>
                        <a:pt x="173" y="14"/>
                      </a:lnTo>
                      <a:lnTo>
                        <a:pt x="178" y="39"/>
                      </a:lnTo>
                      <a:lnTo>
                        <a:pt x="182" y="40"/>
                      </a:lnTo>
                      <a:lnTo>
                        <a:pt x="182" y="40"/>
                      </a:lnTo>
                      <a:lnTo>
                        <a:pt x="195" y="43"/>
                      </a:lnTo>
                      <a:lnTo>
                        <a:pt x="200" y="44"/>
                      </a:lnTo>
                      <a:lnTo>
                        <a:pt x="218" y="25"/>
                      </a:lnTo>
                      <a:lnTo>
                        <a:pt x="244" y="40"/>
                      </a:lnTo>
                      <a:lnTo>
                        <a:pt x="236" y="65"/>
                      </a:lnTo>
                      <a:lnTo>
                        <a:pt x="240" y="68"/>
                      </a:lnTo>
                      <a:lnTo>
                        <a:pt x="240" y="68"/>
                      </a:lnTo>
                      <a:lnTo>
                        <a:pt x="249" y="77"/>
                      </a:lnTo>
                      <a:lnTo>
                        <a:pt x="253" y="80"/>
                      </a:lnTo>
                      <a:lnTo>
                        <a:pt x="277" y="72"/>
                      </a:lnTo>
                      <a:lnTo>
                        <a:pt x="293" y="98"/>
                      </a:lnTo>
                      <a:lnTo>
                        <a:pt x="274" y="115"/>
                      </a:lnTo>
                      <a:lnTo>
                        <a:pt x="276" y="119"/>
                      </a:lnTo>
                      <a:lnTo>
                        <a:pt x="276" y="119"/>
                      </a:lnTo>
                      <a:lnTo>
                        <a:pt x="281" y="134"/>
                      </a:lnTo>
                      <a:lnTo>
                        <a:pt x="282" y="138"/>
                      </a:lnTo>
                      <a:lnTo>
                        <a:pt x="304" y="143"/>
                      </a:lnTo>
                      <a:lnTo>
                        <a:pt x="304" y="17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9" name="Google Shape;239;p17"/>
                <p:cNvSpPr/>
                <p:nvPr/>
              </p:nvSpPr>
              <p:spPr>
                <a:xfrm>
                  <a:off x="2963863" y="3462338"/>
                  <a:ext cx="242888" cy="244475"/>
                </a:xfrm>
                <a:custGeom>
                  <a:rect b="b" l="l" r="r" t="t"/>
                  <a:pathLst>
                    <a:path extrusionOk="0" h="154" w="153">
                      <a:moveTo>
                        <a:pt x="77" y="0"/>
                      </a:moveTo>
                      <a:lnTo>
                        <a:pt x="77" y="0"/>
                      </a:lnTo>
                      <a:lnTo>
                        <a:pt x="69" y="1"/>
                      </a:lnTo>
                      <a:lnTo>
                        <a:pt x="61" y="2"/>
                      </a:lnTo>
                      <a:lnTo>
                        <a:pt x="54" y="4"/>
                      </a:lnTo>
                      <a:lnTo>
                        <a:pt x="46" y="6"/>
                      </a:lnTo>
                      <a:lnTo>
                        <a:pt x="40" y="9"/>
                      </a:lnTo>
                      <a:lnTo>
                        <a:pt x="33" y="14"/>
                      </a:lnTo>
                      <a:lnTo>
                        <a:pt x="28" y="18"/>
                      </a:lnTo>
                      <a:lnTo>
                        <a:pt x="23" y="22"/>
                      </a:lnTo>
                      <a:lnTo>
                        <a:pt x="17" y="28"/>
                      </a:lnTo>
                      <a:lnTo>
                        <a:pt x="13" y="34"/>
                      </a:lnTo>
                      <a:lnTo>
                        <a:pt x="8" y="41"/>
                      </a:lnTo>
                      <a:lnTo>
                        <a:pt x="5" y="47"/>
                      </a:lnTo>
                      <a:lnTo>
                        <a:pt x="3" y="55"/>
                      </a:lnTo>
                      <a:lnTo>
                        <a:pt x="1" y="61"/>
                      </a:lnTo>
                      <a:lnTo>
                        <a:pt x="0" y="69"/>
                      </a:lnTo>
                      <a:lnTo>
                        <a:pt x="0" y="77"/>
                      </a:lnTo>
                      <a:lnTo>
                        <a:pt x="0" y="77"/>
                      </a:lnTo>
                      <a:lnTo>
                        <a:pt x="0" y="85"/>
                      </a:lnTo>
                      <a:lnTo>
                        <a:pt x="1" y="92"/>
                      </a:lnTo>
                      <a:lnTo>
                        <a:pt x="3" y="100"/>
                      </a:lnTo>
                      <a:lnTo>
                        <a:pt x="5" y="106"/>
                      </a:lnTo>
                      <a:lnTo>
                        <a:pt x="8" y="114"/>
                      </a:lnTo>
                      <a:lnTo>
                        <a:pt x="13" y="120"/>
                      </a:lnTo>
                      <a:lnTo>
                        <a:pt x="17" y="126"/>
                      </a:lnTo>
                      <a:lnTo>
                        <a:pt x="23" y="131"/>
                      </a:lnTo>
                      <a:lnTo>
                        <a:pt x="28" y="137"/>
                      </a:lnTo>
                      <a:lnTo>
                        <a:pt x="33" y="141"/>
                      </a:lnTo>
                      <a:lnTo>
                        <a:pt x="40" y="144"/>
                      </a:lnTo>
                      <a:lnTo>
                        <a:pt x="46" y="147"/>
                      </a:lnTo>
                      <a:lnTo>
                        <a:pt x="54" y="151"/>
                      </a:lnTo>
                      <a:lnTo>
                        <a:pt x="61" y="153"/>
                      </a:lnTo>
                      <a:lnTo>
                        <a:pt x="69" y="154"/>
                      </a:lnTo>
                      <a:lnTo>
                        <a:pt x="77" y="154"/>
                      </a:lnTo>
                      <a:lnTo>
                        <a:pt x="77" y="154"/>
                      </a:lnTo>
                      <a:lnTo>
                        <a:pt x="84" y="154"/>
                      </a:lnTo>
                      <a:lnTo>
                        <a:pt x="92" y="153"/>
                      </a:lnTo>
                      <a:lnTo>
                        <a:pt x="99" y="151"/>
                      </a:lnTo>
                      <a:lnTo>
                        <a:pt x="107" y="147"/>
                      </a:lnTo>
                      <a:lnTo>
                        <a:pt x="113" y="144"/>
                      </a:lnTo>
                      <a:lnTo>
                        <a:pt x="120" y="141"/>
                      </a:lnTo>
                      <a:lnTo>
                        <a:pt x="125" y="137"/>
                      </a:lnTo>
                      <a:lnTo>
                        <a:pt x="132" y="131"/>
                      </a:lnTo>
                      <a:lnTo>
                        <a:pt x="136" y="126"/>
                      </a:lnTo>
                      <a:lnTo>
                        <a:pt x="140" y="120"/>
                      </a:lnTo>
                      <a:lnTo>
                        <a:pt x="145" y="114"/>
                      </a:lnTo>
                      <a:lnTo>
                        <a:pt x="148" y="106"/>
                      </a:lnTo>
                      <a:lnTo>
                        <a:pt x="150" y="100"/>
                      </a:lnTo>
                      <a:lnTo>
                        <a:pt x="152" y="92"/>
                      </a:lnTo>
                      <a:lnTo>
                        <a:pt x="153" y="85"/>
                      </a:lnTo>
                      <a:lnTo>
                        <a:pt x="153" y="77"/>
                      </a:lnTo>
                      <a:lnTo>
                        <a:pt x="153" y="77"/>
                      </a:lnTo>
                      <a:lnTo>
                        <a:pt x="153" y="69"/>
                      </a:lnTo>
                      <a:lnTo>
                        <a:pt x="152" y="61"/>
                      </a:lnTo>
                      <a:lnTo>
                        <a:pt x="150" y="55"/>
                      </a:lnTo>
                      <a:lnTo>
                        <a:pt x="148" y="47"/>
                      </a:lnTo>
                      <a:lnTo>
                        <a:pt x="145" y="41"/>
                      </a:lnTo>
                      <a:lnTo>
                        <a:pt x="140" y="34"/>
                      </a:lnTo>
                      <a:lnTo>
                        <a:pt x="136" y="28"/>
                      </a:lnTo>
                      <a:lnTo>
                        <a:pt x="132" y="22"/>
                      </a:lnTo>
                      <a:lnTo>
                        <a:pt x="125" y="18"/>
                      </a:lnTo>
                      <a:lnTo>
                        <a:pt x="120" y="14"/>
                      </a:lnTo>
                      <a:lnTo>
                        <a:pt x="113" y="9"/>
                      </a:lnTo>
                      <a:lnTo>
                        <a:pt x="107" y="6"/>
                      </a:lnTo>
                      <a:lnTo>
                        <a:pt x="99" y="4"/>
                      </a:lnTo>
                      <a:lnTo>
                        <a:pt x="92" y="2"/>
                      </a:lnTo>
                      <a:lnTo>
                        <a:pt x="84" y="1"/>
                      </a:lnTo>
                      <a:lnTo>
                        <a:pt x="77" y="0"/>
                      </a:lnTo>
                      <a:lnTo>
                        <a:pt x="77" y="0"/>
                      </a:lnTo>
                      <a:close/>
                      <a:moveTo>
                        <a:pt x="77" y="140"/>
                      </a:moveTo>
                      <a:lnTo>
                        <a:pt x="77" y="140"/>
                      </a:lnTo>
                      <a:lnTo>
                        <a:pt x="70" y="140"/>
                      </a:lnTo>
                      <a:lnTo>
                        <a:pt x="64" y="139"/>
                      </a:lnTo>
                      <a:lnTo>
                        <a:pt x="52" y="135"/>
                      </a:lnTo>
                      <a:lnTo>
                        <a:pt x="42" y="129"/>
                      </a:lnTo>
                      <a:lnTo>
                        <a:pt x="32" y="122"/>
                      </a:lnTo>
                      <a:lnTo>
                        <a:pt x="25" y="112"/>
                      </a:lnTo>
                      <a:lnTo>
                        <a:pt x="18" y="101"/>
                      </a:lnTo>
                      <a:lnTo>
                        <a:pt x="15" y="89"/>
                      </a:lnTo>
                      <a:lnTo>
                        <a:pt x="14" y="84"/>
                      </a:lnTo>
                      <a:lnTo>
                        <a:pt x="14" y="77"/>
                      </a:lnTo>
                      <a:lnTo>
                        <a:pt x="14" y="77"/>
                      </a:lnTo>
                      <a:lnTo>
                        <a:pt x="14" y="71"/>
                      </a:lnTo>
                      <a:lnTo>
                        <a:pt x="15" y="64"/>
                      </a:lnTo>
                      <a:lnTo>
                        <a:pt x="18" y="52"/>
                      </a:lnTo>
                      <a:lnTo>
                        <a:pt x="25" y="42"/>
                      </a:lnTo>
                      <a:lnTo>
                        <a:pt x="32" y="33"/>
                      </a:lnTo>
                      <a:lnTo>
                        <a:pt x="42" y="24"/>
                      </a:lnTo>
                      <a:lnTo>
                        <a:pt x="52" y="19"/>
                      </a:lnTo>
                      <a:lnTo>
                        <a:pt x="64" y="16"/>
                      </a:lnTo>
                      <a:lnTo>
                        <a:pt x="70" y="15"/>
                      </a:lnTo>
                      <a:lnTo>
                        <a:pt x="77" y="14"/>
                      </a:lnTo>
                      <a:lnTo>
                        <a:pt x="77" y="14"/>
                      </a:lnTo>
                      <a:lnTo>
                        <a:pt x="83" y="15"/>
                      </a:lnTo>
                      <a:lnTo>
                        <a:pt x="89" y="16"/>
                      </a:lnTo>
                      <a:lnTo>
                        <a:pt x="101" y="19"/>
                      </a:lnTo>
                      <a:lnTo>
                        <a:pt x="112" y="24"/>
                      </a:lnTo>
                      <a:lnTo>
                        <a:pt x="121" y="33"/>
                      </a:lnTo>
                      <a:lnTo>
                        <a:pt x="128" y="42"/>
                      </a:lnTo>
                      <a:lnTo>
                        <a:pt x="135" y="52"/>
                      </a:lnTo>
                      <a:lnTo>
                        <a:pt x="138" y="64"/>
                      </a:lnTo>
                      <a:lnTo>
                        <a:pt x="139" y="71"/>
                      </a:lnTo>
                      <a:lnTo>
                        <a:pt x="139" y="77"/>
                      </a:lnTo>
                      <a:lnTo>
                        <a:pt x="139" y="77"/>
                      </a:lnTo>
                      <a:lnTo>
                        <a:pt x="139" y="84"/>
                      </a:lnTo>
                      <a:lnTo>
                        <a:pt x="138" y="89"/>
                      </a:lnTo>
                      <a:lnTo>
                        <a:pt x="135" y="101"/>
                      </a:lnTo>
                      <a:lnTo>
                        <a:pt x="128" y="112"/>
                      </a:lnTo>
                      <a:lnTo>
                        <a:pt x="121" y="122"/>
                      </a:lnTo>
                      <a:lnTo>
                        <a:pt x="112" y="129"/>
                      </a:lnTo>
                      <a:lnTo>
                        <a:pt x="101" y="135"/>
                      </a:lnTo>
                      <a:lnTo>
                        <a:pt x="89" y="139"/>
                      </a:lnTo>
                      <a:lnTo>
                        <a:pt x="83" y="140"/>
                      </a:lnTo>
                      <a:lnTo>
                        <a:pt x="77" y="140"/>
                      </a:lnTo>
                      <a:lnTo>
                        <a:pt x="77" y="14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0" name="Google Shape;240;p17"/>
                <p:cNvSpPr/>
                <p:nvPr/>
              </p:nvSpPr>
              <p:spPr>
                <a:xfrm>
                  <a:off x="3238500" y="3127375"/>
                  <a:ext cx="341313" cy="342900"/>
                </a:xfrm>
                <a:custGeom>
                  <a:rect b="b" l="l" r="r" t="t"/>
                  <a:pathLst>
                    <a:path extrusionOk="0" h="216" w="215">
                      <a:moveTo>
                        <a:pt x="215" y="126"/>
                      </a:moveTo>
                      <a:lnTo>
                        <a:pt x="215" y="87"/>
                      </a:lnTo>
                      <a:lnTo>
                        <a:pt x="197" y="83"/>
                      </a:lnTo>
                      <a:lnTo>
                        <a:pt x="197" y="83"/>
                      </a:lnTo>
                      <a:lnTo>
                        <a:pt x="196" y="82"/>
                      </a:lnTo>
                      <a:lnTo>
                        <a:pt x="209" y="70"/>
                      </a:lnTo>
                      <a:lnTo>
                        <a:pt x="190" y="37"/>
                      </a:lnTo>
                      <a:lnTo>
                        <a:pt x="171" y="42"/>
                      </a:lnTo>
                      <a:lnTo>
                        <a:pt x="171" y="42"/>
                      </a:lnTo>
                      <a:lnTo>
                        <a:pt x="171" y="41"/>
                      </a:lnTo>
                      <a:lnTo>
                        <a:pt x="177" y="24"/>
                      </a:lnTo>
                      <a:lnTo>
                        <a:pt x="143" y="4"/>
                      </a:lnTo>
                      <a:lnTo>
                        <a:pt x="130" y="18"/>
                      </a:lnTo>
                      <a:lnTo>
                        <a:pt x="130" y="18"/>
                      </a:lnTo>
                      <a:lnTo>
                        <a:pt x="129" y="18"/>
                      </a:lnTo>
                      <a:lnTo>
                        <a:pt x="125" y="0"/>
                      </a:lnTo>
                      <a:lnTo>
                        <a:pt x="86" y="0"/>
                      </a:lnTo>
                      <a:lnTo>
                        <a:pt x="83" y="18"/>
                      </a:lnTo>
                      <a:lnTo>
                        <a:pt x="83" y="18"/>
                      </a:lnTo>
                      <a:lnTo>
                        <a:pt x="81" y="18"/>
                      </a:lnTo>
                      <a:lnTo>
                        <a:pt x="69" y="5"/>
                      </a:lnTo>
                      <a:lnTo>
                        <a:pt x="35" y="25"/>
                      </a:lnTo>
                      <a:lnTo>
                        <a:pt x="41" y="41"/>
                      </a:lnTo>
                      <a:lnTo>
                        <a:pt x="41" y="41"/>
                      </a:lnTo>
                      <a:lnTo>
                        <a:pt x="39" y="43"/>
                      </a:lnTo>
                      <a:lnTo>
                        <a:pt x="22" y="38"/>
                      </a:lnTo>
                      <a:lnTo>
                        <a:pt x="3" y="71"/>
                      </a:lnTo>
                      <a:lnTo>
                        <a:pt x="15" y="82"/>
                      </a:lnTo>
                      <a:lnTo>
                        <a:pt x="15" y="82"/>
                      </a:lnTo>
                      <a:lnTo>
                        <a:pt x="14" y="86"/>
                      </a:lnTo>
                      <a:lnTo>
                        <a:pt x="0" y="90"/>
                      </a:lnTo>
                      <a:lnTo>
                        <a:pt x="0" y="128"/>
                      </a:lnTo>
                      <a:lnTo>
                        <a:pt x="13" y="132"/>
                      </a:lnTo>
                      <a:lnTo>
                        <a:pt x="13" y="132"/>
                      </a:lnTo>
                      <a:lnTo>
                        <a:pt x="15" y="137"/>
                      </a:lnTo>
                      <a:lnTo>
                        <a:pt x="4" y="146"/>
                      </a:lnTo>
                      <a:lnTo>
                        <a:pt x="23" y="179"/>
                      </a:lnTo>
                      <a:lnTo>
                        <a:pt x="36" y="175"/>
                      </a:lnTo>
                      <a:lnTo>
                        <a:pt x="36" y="175"/>
                      </a:lnTo>
                      <a:lnTo>
                        <a:pt x="41" y="180"/>
                      </a:lnTo>
                      <a:lnTo>
                        <a:pt x="37" y="192"/>
                      </a:lnTo>
                      <a:lnTo>
                        <a:pt x="71" y="212"/>
                      </a:lnTo>
                      <a:lnTo>
                        <a:pt x="80" y="202"/>
                      </a:lnTo>
                      <a:lnTo>
                        <a:pt x="80" y="202"/>
                      </a:lnTo>
                      <a:lnTo>
                        <a:pt x="86" y="203"/>
                      </a:lnTo>
                      <a:lnTo>
                        <a:pt x="88" y="216"/>
                      </a:lnTo>
                      <a:lnTo>
                        <a:pt x="127" y="216"/>
                      </a:lnTo>
                      <a:lnTo>
                        <a:pt x="130" y="202"/>
                      </a:lnTo>
                      <a:lnTo>
                        <a:pt x="130" y="202"/>
                      </a:lnTo>
                      <a:lnTo>
                        <a:pt x="136" y="201"/>
                      </a:lnTo>
                      <a:lnTo>
                        <a:pt x="144" y="211"/>
                      </a:lnTo>
                      <a:lnTo>
                        <a:pt x="179" y="191"/>
                      </a:lnTo>
                      <a:lnTo>
                        <a:pt x="174" y="177"/>
                      </a:lnTo>
                      <a:lnTo>
                        <a:pt x="174" y="177"/>
                      </a:lnTo>
                      <a:lnTo>
                        <a:pt x="177" y="173"/>
                      </a:lnTo>
                      <a:lnTo>
                        <a:pt x="191" y="177"/>
                      </a:lnTo>
                      <a:lnTo>
                        <a:pt x="210" y="144"/>
                      </a:lnTo>
                      <a:lnTo>
                        <a:pt x="198" y="133"/>
                      </a:lnTo>
                      <a:lnTo>
                        <a:pt x="198" y="133"/>
                      </a:lnTo>
                      <a:lnTo>
                        <a:pt x="198" y="130"/>
                      </a:lnTo>
                      <a:lnTo>
                        <a:pt x="215" y="126"/>
                      </a:lnTo>
                      <a:close/>
                      <a:moveTo>
                        <a:pt x="193" y="147"/>
                      </a:moveTo>
                      <a:lnTo>
                        <a:pt x="184" y="161"/>
                      </a:lnTo>
                      <a:lnTo>
                        <a:pt x="172" y="157"/>
                      </a:lnTo>
                      <a:lnTo>
                        <a:pt x="169" y="161"/>
                      </a:lnTo>
                      <a:lnTo>
                        <a:pt x="169" y="161"/>
                      </a:lnTo>
                      <a:lnTo>
                        <a:pt x="161" y="169"/>
                      </a:lnTo>
                      <a:lnTo>
                        <a:pt x="157" y="173"/>
                      </a:lnTo>
                      <a:lnTo>
                        <a:pt x="162" y="185"/>
                      </a:lnTo>
                      <a:lnTo>
                        <a:pt x="148" y="192"/>
                      </a:lnTo>
                      <a:lnTo>
                        <a:pt x="140" y="184"/>
                      </a:lnTo>
                      <a:lnTo>
                        <a:pt x="136" y="186"/>
                      </a:lnTo>
                      <a:lnTo>
                        <a:pt x="136" y="186"/>
                      </a:lnTo>
                      <a:lnTo>
                        <a:pt x="123" y="190"/>
                      </a:lnTo>
                      <a:lnTo>
                        <a:pt x="118" y="191"/>
                      </a:lnTo>
                      <a:lnTo>
                        <a:pt x="116" y="202"/>
                      </a:lnTo>
                      <a:lnTo>
                        <a:pt x="100" y="202"/>
                      </a:lnTo>
                      <a:lnTo>
                        <a:pt x="98" y="191"/>
                      </a:lnTo>
                      <a:lnTo>
                        <a:pt x="93" y="190"/>
                      </a:lnTo>
                      <a:lnTo>
                        <a:pt x="93" y="190"/>
                      </a:lnTo>
                      <a:lnTo>
                        <a:pt x="80" y="187"/>
                      </a:lnTo>
                      <a:lnTo>
                        <a:pt x="75" y="186"/>
                      </a:lnTo>
                      <a:lnTo>
                        <a:pt x="68" y="193"/>
                      </a:lnTo>
                      <a:lnTo>
                        <a:pt x="54" y="186"/>
                      </a:lnTo>
                      <a:lnTo>
                        <a:pt x="57" y="176"/>
                      </a:lnTo>
                      <a:lnTo>
                        <a:pt x="54" y="173"/>
                      </a:lnTo>
                      <a:lnTo>
                        <a:pt x="54" y="173"/>
                      </a:lnTo>
                      <a:lnTo>
                        <a:pt x="44" y="163"/>
                      </a:lnTo>
                      <a:lnTo>
                        <a:pt x="41" y="159"/>
                      </a:lnTo>
                      <a:lnTo>
                        <a:pt x="30" y="162"/>
                      </a:lnTo>
                      <a:lnTo>
                        <a:pt x="22" y="149"/>
                      </a:lnTo>
                      <a:lnTo>
                        <a:pt x="31" y="141"/>
                      </a:lnTo>
                      <a:lnTo>
                        <a:pt x="29" y="137"/>
                      </a:lnTo>
                      <a:lnTo>
                        <a:pt x="29" y="137"/>
                      </a:lnTo>
                      <a:lnTo>
                        <a:pt x="27" y="124"/>
                      </a:lnTo>
                      <a:lnTo>
                        <a:pt x="26" y="120"/>
                      </a:lnTo>
                      <a:lnTo>
                        <a:pt x="14" y="117"/>
                      </a:lnTo>
                      <a:lnTo>
                        <a:pt x="14" y="100"/>
                      </a:lnTo>
                      <a:lnTo>
                        <a:pt x="26" y="98"/>
                      </a:lnTo>
                      <a:lnTo>
                        <a:pt x="27" y="94"/>
                      </a:lnTo>
                      <a:lnTo>
                        <a:pt x="27" y="94"/>
                      </a:lnTo>
                      <a:lnTo>
                        <a:pt x="30" y="83"/>
                      </a:lnTo>
                      <a:lnTo>
                        <a:pt x="32" y="78"/>
                      </a:lnTo>
                      <a:lnTo>
                        <a:pt x="21" y="69"/>
                      </a:lnTo>
                      <a:lnTo>
                        <a:pt x="29" y="55"/>
                      </a:lnTo>
                      <a:lnTo>
                        <a:pt x="43" y="59"/>
                      </a:lnTo>
                      <a:lnTo>
                        <a:pt x="46" y="56"/>
                      </a:lnTo>
                      <a:lnTo>
                        <a:pt x="46" y="56"/>
                      </a:lnTo>
                      <a:lnTo>
                        <a:pt x="54" y="49"/>
                      </a:lnTo>
                      <a:lnTo>
                        <a:pt x="57" y="46"/>
                      </a:lnTo>
                      <a:lnTo>
                        <a:pt x="53" y="31"/>
                      </a:lnTo>
                      <a:lnTo>
                        <a:pt x="67" y="24"/>
                      </a:lnTo>
                      <a:lnTo>
                        <a:pt x="76" y="34"/>
                      </a:lnTo>
                      <a:lnTo>
                        <a:pt x="81" y="33"/>
                      </a:lnTo>
                      <a:lnTo>
                        <a:pt x="81" y="33"/>
                      </a:lnTo>
                      <a:lnTo>
                        <a:pt x="89" y="31"/>
                      </a:lnTo>
                      <a:lnTo>
                        <a:pt x="95" y="30"/>
                      </a:lnTo>
                      <a:lnTo>
                        <a:pt x="98" y="14"/>
                      </a:lnTo>
                      <a:lnTo>
                        <a:pt x="114" y="14"/>
                      </a:lnTo>
                      <a:lnTo>
                        <a:pt x="117" y="30"/>
                      </a:lnTo>
                      <a:lnTo>
                        <a:pt x="122" y="31"/>
                      </a:lnTo>
                      <a:lnTo>
                        <a:pt x="122" y="31"/>
                      </a:lnTo>
                      <a:lnTo>
                        <a:pt x="130" y="33"/>
                      </a:lnTo>
                      <a:lnTo>
                        <a:pt x="135" y="34"/>
                      </a:lnTo>
                      <a:lnTo>
                        <a:pt x="145" y="23"/>
                      </a:lnTo>
                      <a:lnTo>
                        <a:pt x="159" y="30"/>
                      </a:lnTo>
                      <a:lnTo>
                        <a:pt x="154" y="46"/>
                      </a:lnTo>
                      <a:lnTo>
                        <a:pt x="158" y="49"/>
                      </a:lnTo>
                      <a:lnTo>
                        <a:pt x="158" y="49"/>
                      </a:lnTo>
                      <a:lnTo>
                        <a:pt x="165" y="55"/>
                      </a:lnTo>
                      <a:lnTo>
                        <a:pt x="167" y="58"/>
                      </a:lnTo>
                      <a:lnTo>
                        <a:pt x="183" y="53"/>
                      </a:lnTo>
                      <a:lnTo>
                        <a:pt x="192" y="67"/>
                      </a:lnTo>
                      <a:lnTo>
                        <a:pt x="180" y="78"/>
                      </a:lnTo>
                      <a:lnTo>
                        <a:pt x="181" y="82"/>
                      </a:lnTo>
                      <a:lnTo>
                        <a:pt x="181" y="82"/>
                      </a:lnTo>
                      <a:lnTo>
                        <a:pt x="184" y="91"/>
                      </a:lnTo>
                      <a:lnTo>
                        <a:pt x="185" y="95"/>
                      </a:lnTo>
                      <a:lnTo>
                        <a:pt x="201" y="98"/>
                      </a:lnTo>
                      <a:lnTo>
                        <a:pt x="201" y="114"/>
                      </a:lnTo>
                      <a:lnTo>
                        <a:pt x="186" y="118"/>
                      </a:lnTo>
                      <a:lnTo>
                        <a:pt x="185" y="123"/>
                      </a:lnTo>
                      <a:lnTo>
                        <a:pt x="185" y="123"/>
                      </a:lnTo>
                      <a:lnTo>
                        <a:pt x="183" y="133"/>
                      </a:lnTo>
                      <a:lnTo>
                        <a:pt x="182" y="137"/>
                      </a:lnTo>
                      <a:lnTo>
                        <a:pt x="193" y="14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1" name="Google Shape;241;p17"/>
                <p:cNvSpPr/>
                <p:nvPr/>
              </p:nvSpPr>
              <p:spPr>
                <a:xfrm>
                  <a:off x="3335338" y="3232150"/>
                  <a:ext cx="142875" cy="141288"/>
                </a:xfrm>
                <a:custGeom>
                  <a:rect b="b" l="l" r="r" t="t"/>
                  <a:pathLst>
                    <a:path extrusionOk="0" h="89" w="90">
                      <a:moveTo>
                        <a:pt x="44" y="0"/>
                      </a:moveTo>
                      <a:lnTo>
                        <a:pt x="44" y="0"/>
                      </a:lnTo>
                      <a:lnTo>
                        <a:pt x="36" y="1"/>
                      </a:lnTo>
                      <a:lnTo>
                        <a:pt x="27" y="3"/>
                      </a:lnTo>
                      <a:lnTo>
                        <a:pt x="20" y="7"/>
                      </a:lnTo>
                      <a:lnTo>
                        <a:pt x="13" y="13"/>
                      </a:lnTo>
                      <a:lnTo>
                        <a:pt x="8" y="19"/>
                      </a:lnTo>
                      <a:lnTo>
                        <a:pt x="3" y="27"/>
                      </a:lnTo>
                      <a:lnTo>
                        <a:pt x="1" y="35"/>
                      </a:lnTo>
                      <a:lnTo>
                        <a:pt x="0" y="44"/>
                      </a:lnTo>
                      <a:lnTo>
                        <a:pt x="0" y="44"/>
                      </a:lnTo>
                      <a:lnTo>
                        <a:pt x="1" y="54"/>
                      </a:lnTo>
                      <a:lnTo>
                        <a:pt x="3" y="62"/>
                      </a:lnTo>
                      <a:lnTo>
                        <a:pt x="8" y="70"/>
                      </a:lnTo>
                      <a:lnTo>
                        <a:pt x="13" y="76"/>
                      </a:lnTo>
                      <a:lnTo>
                        <a:pt x="20" y="82"/>
                      </a:lnTo>
                      <a:lnTo>
                        <a:pt x="27" y="86"/>
                      </a:lnTo>
                      <a:lnTo>
                        <a:pt x="36" y="88"/>
                      </a:lnTo>
                      <a:lnTo>
                        <a:pt x="44" y="89"/>
                      </a:lnTo>
                      <a:lnTo>
                        <a:pt x="44" y="89"/>
                      </a:lnTo>
                      <a:lnTo>
                        <a:pt x="54" y="88"/>
                      </a:lnTo>
                      <a:lnTo>
                        <a:pt x="62" y="86"/>
                      </a:lnTo>
                      <a:lnTo>
                        <a:pt x="69" y="82"/>
                      </a:lnTo>
                      <a:lnTo>
                        <a:pt x="77" y="76"/>
                      </a:lnTo>
                      <a:lnTo>
                        <a:pt x="82" y="70"/>
                      </a:lnTo>
                      <a:lnTo>
                        <a:pt x="86" y="62"/>
                      </a:lnTo>
                      <a:lnTo>
                        <a:pt x="89" y="54"/>
                      </a:lnTo>
                      <a:lnTo>
                        <a:pt x="90" y="44"/>
                      </a:lnTo>
                      <a:lnTo>
                        <a:pt x="90" y="44"/>
                      </a:lnTo>
                      <a:lnTo>
                        <a:pt x="89" y="35"/>
                      </a:lnTo>
                      <a:lnTo>
                        <a:pt x="86" y="27"/>
                      </a:lnTo>
                      <a:lnTo>
                        <a:pt x="82" y="19"/>
                      </a:lnTo>
                      <a:lnTo>
                        <a:pt x="77" y="13"/>
                      </a:lnTo>
                      <a:lnTo>
                        <a:pt x="69" y="7"/>
                      </a:lnTo>
                      <a:lnTo>
                        <a:pt x="62" y="3"/>
                      </a:lnTo>
                      <a:lnTo>
                        <a:pt x="54" y="1"/>
                      </a:lnTo>
                      <a:lnTo>
                        <a:pt x="44" y="0"/>
                      </a:lnTo>
                      <a:lnTo>
                        <a:pt x="44" y="0"/>
                      </a:lnTo>
                      <a:close/>
                      <a:moveTo>
                        <a:pt x="44" y="75"/>
                      </a:moveTo>
                      <a:lnTo>
                        <a:pt x="44" y="75"/>
                      </a:lnTo>
                      <a:lnTo>
                        <a:pt x="39" y="74"/>
                      </a:lnTo>
                      <a:lnTo>
                        <a:pt x="33" y="73"/>
                      </a:lnTo>
                      <a:lnTo>
                        <a:pt x="27" y="70"/>
                      </a:lnTo>
                      <a:lnTo>
                        <a:pt x="23" y="66"/>
                      </a:lnTo>
                      <a:lnTo>
                        <a:pt x="20" y="61"/>
                      </a:lnTo>
                      <a:lnTo>
                        <a:pt x="16" y="56"/>
                      </a:lnTo>
                      <a:lnTo>
                        <a:pt x="14" y="51"/>
                      </a:lnTo>
                      <a:lnTo>
                        <a:pt x="14" y="44"/>
                      </a:lnTo>
                      <a:lnTo>
                        <a:pt x="14" y="44"/>
                      </a:lnTo>
                      <a:lnTo>
                        <a:pt x="14" y="39"/>
                      </a:lnTo>
                      <a:lnTo>
                        <a:pt x="16" y="32"/>
                      </a:lnTo>
                      <a:lnTo>
                        <a:pt x="20" y="28"/>
                      </a:lnTo>
                      <a:lnTo>
                        <a:pt x="23" y="22"/>
                      </a:lnTo>
                      <a:lnTo>
                        <a:pt x="27" y="19"/>
                      </a:lnTo>
                      <a:lnTo>
                        <a:pt x="33" y="16"/>
                      </a:lnTo>
                      <a:lnTo>
                        <a:pt x="39" y="15"/>
                      </a:lnTo>
                      <a:lnTo>
                        <a:pt x="44" y="14"/>
                      </a:lnTo>
                      <a:lnTo>
                        <a:pt x="44" y="14"/>
                      </a:lnTo>
                      <a:lnTo>
                        <a:pt x="51" y="15"/>
                      </a:lnTo>
                      <a:lnTo>
                        <a:pt x="56" y="16"/>
                      </a:lnTo>
                      <a:lnTo>
                        <a:pt x="62" y="19"/>
                      </a:lnTo>
                      <a:lnTo>
                        <a:pt x="66" y="22"/>
                      </a:lnTo>
                      <a:lnTo>
                        <a:pt x="70" y="28"/>
                      </a:lnTo>
                      <a:lnTo>
                        <a:pt x="73" y="32"/>
                      </a:lnTo>
                      <a:lnTo>
                        <a:pt x="75" y="39"/>
                      </a:lnTo>
                      <a:lnTo>
                        <a:pt x="76" y="44"/>
                      </a:lnTo>
                      <a:lnTo>
                        <a:pt x="76" y="44"/>
                      </a:lnTo>
                      <a:lnTo>
                        <a:pt x="75" y="51"/>
                      </a:lnTo>
                      <a:lnTo>
                        <a:pt x="73" y="56"/>
                      </a:lnTo>
                      <a:lnTo>
                        <a:pt x="70" y="61"/>
                      </a:lnTo>
                      <a:lnTo>
                        <a:pt x="66" y="66"/>
                      </a:lnTo>
                      <a:lnTo>
                        <a:pt x="62" y="70"/>
                      </a:lnTo>
                      <a:lnTo>
                        <a:pt x="56" y="73"/>
                      </a:lnTo>
                      <a:lnTo>
                        <a:pt x="51" y="74"/>
                      </a:lnTo>
                      <a:lnTo>
                        <a:pt x="44" y="75"/>
                      </a:lnTo>
                      <a:lnTo>
                        <a:pt x="44" y="7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2" name="Google Shape;242;p17"/>
                <p:cNvSpPr/>
                <p:nvPr/>
              </p:nvSpPr>
              <p:spPr>
                <a:xfrm>
                  <a:off x="3352800" y="3486150"/>
                  <a:ext cx="200025" cy="201613"/>
                </a:xfrm>
                <a:custGeom>
                  <a:rect b="b" l="l" r="r" t="t"/>
                  <a:pathLst>
                    <a:path extrusionOk="0" h="127" w="126">
                      <a:moveTo>
                        <a:pt x="121" y="47"/>
                      </a:moveTo>
                      <a:lnTo>
                        <a:pt x="111" y="45"/>
                      </a:lnTo>
                      <a:lnTo>
                        <a:pt x="117" y="35"/>
                      </a:lnTo>
                      <a:lnTo>
                        <a:pt x="117" y="27"/>
                      </a:lnTo>
                      <a:lnTo>
                        <a:pt x="102" y="12"/>
                      </a:lnTo>
                      <a:lnTo>
                        <a:pt x="93" y="10"/>
                      </a:lnTo>
                      <a:lnTo>
                        <a:pt x="84" y="16"/>
                      </a:lnTo>
                      <a:lnTo>
                        <a:pt x="82" y="5"/>
                      </a:lnTo>
                      <a:lnTo>
                        <a:pt x="75" y="0"/>
                      </a:lnTo>
                      <a:lnTo>
                        <a:pt x="53" y="0"/>
                      </a:lnTo>
                      <a:lnTo>
                        <a:pt x="46" y="5"/>
                      </a:lnTo>
                      <a:lnTo>
                        <a:pt x="44" y="15"/>
                      </a:lnTo>
                      <a:lnTo>
                        <a:pt x="36" y="9"/>
                      </a:lnTo>
                      <a:lnTo>
                        <a:pt x="27" y="10"/>
                      </a:lnTo>
                      <a:lnTo>
                        <a:pt x="12" y="26"/>
                      </a:lnTo>
                      <a:lnTo>
                        <a:pt x="11" y="34"/>
                      </a:lnTo>
                      <a:lnTo>
                        <a:pt x="15" y="43"/>
                      </a:lnTo>
                      <a:lnTo>
                        <a:pt x="5" y="45"/>
                      </a:lnTo>
                      <a:lnTo>
                        <a:pt x="0" y="51"/>
                      </a:lnTo>
                      <a:lnTo>
                        <a:pt x="0" y="73"/>
                      </a:lnTo>
                      <a:lnTo>
                        <a:pt x="5" y="80"/>
                      </a:lnTo>
                      <a:lnTo>
                        <a:pt x="15" y="82"/>
                      </a:lnTo>
                      <a:lnTo>
                        <a:pt x="9" y="91"/>
                      </a:lnTo>
                      <a:lnTo>
                        <a:pt x="10" y="100"/>
                      </a:lnTo>
                      <a:lnTo>
                        <a:pt x="25" y="115"/>
                      </a:lnTo>
                      <a:lnTo>
                        <a:pt x="33" y="116"/>
                      </a:lnTo>
                      <a:lnTo>
                        <a:pt x="42" y="111"/>
                      </a:lnTo>
                      <a:lnTo>
                        <a:pt x="44" y="122"/>
                      </a:lnTo>
                      <a:lnTo>
                        <a:pt x="52" y="127"/>
                      </a:lnTo>
                      <a:lnTo>
                        <a:pt x="72" y="127"/>
                      </a:lnTo>
                      <a:lnTo>
                        <a:pt x="80" y="122"/>
                      </a:lnTo>
                      <a:lnTo>
                        <a:pt x="82" y="112"/>
                      </a:lnTo>
                      <a:lnTo>
                        <a:pt x="91" y="117"/>
                      </a:lnTo>
                      <a:lnTo>
                        <a:pt x="99" y="116"/>
                      </a:lnTo>
                      <a:lnTo>
                        <a:pt x="114" y="101"/>
                      </a:lnTo>
                      <a:lnTo>
                        <a:pt x="116" y="93"/>
                      </a:lnTo>
                      <a:lnTo>
                        <a:pt x="111" y="84"/>
                      </a:lnTo>
                      <a:lnTo>
                        <a:pt x="121" y="82"/>
                      </a:lnTo>
                      <a:lnTo>
                        <a:pt x="126" y="75"/>
                      </a:lnTo>
                      <a:lnTo>
                        <a:pt x="126" y="54"/>
                      </a:lnTo>
                      <a:lnTo>
                        <a:pt x="121" y="47"/>
                      </a:lnTo>
                      <a:close/>
                      <a:moveTo>
                        <a:pt x="98" y="73"/>
                      </a:moveTo>
                      <a:lnTo>
                        <a:pt x="94" y="84"/>
                      </a:lnTo>
                      <a:lnTo>
                        <a:pt x="100" y="96"/>
                      </a:lnTo>
                      <a:lnTo>
                        <a:pt x="94" y="102"/>
                      </a:lnTo>
                      <a:lnTo>
                        <a:pt x="81" y="95"/>
                      </a:lnTo>
                      <a:lnTo>
                        <a:pt x="70" y="99"/>
                      </a:lnTo>
                      <a:lnTo>
                        <a:pt x="67" y="113"/>
                      </a:lnTo>
                      <a:lnTo>
                        <a:pt x="57" y="113"/>
                      </a:lnTo>
                      <a:lnTo>
                        <a:pt x="54" y="98"/>
                      </a:lnTo>
                      <a:lnTo>
                        <a:pt x="43" y="94"/>
                      </a:lnTo>
                      <a:lnTo>
                        <a:pt x="31" y="101"/>
                      </a:lnTo>
                      <a:lnTo>
                        <a:pt x="24" y="94"/>
                      </a:lnTo>
                      <a:lnTo>
                        <a:pt x="32" y="82"/>
                      </a:lnTo>
                      <a:lnTo>
                        <a:pt x="28" y="71"/>
                      </a:lnTo>
                      <a:lnTo>
                        <a:pt x="14" y="68"/>
                      </a:lnTo>
                      <a:lnTo>
                        <a:pt x="14" y="58"/>
                      </a:lnTo>
                      <a:lnTo>
                        <a:pt x="28" y="54"/>
                      </a:lnTo>
                      <a:lnTo>
                        <a:pt x="32" y="44"/>
                      </a:lnTo>
                      <a:lnTo>
                        <a:pt x="26" y="31"/>
                      </a:lnTo>
                      <a:lnTo>
                        <a:pt x="32" y="24"/>
                      </a:lnTo>
                      <a:lnTo>
                        <a:pt x="45" y="32"/>
                      </a:lnTo>
                      <a:lnTo>
                        <a:pt x="56" y="28"/>
                      </a:lnTo>
                      <a:lnTo>
                        <a:pt x="59" y="14"/>
                      </a:lnTo>
                      <a:lnTo>
                        <a:pt x="69" y="14"/>
                      </a:lnTo>
                      <a:lnTo>
                        <a:pt x="72" y="29"/>
                      </a:lnTo>
                      <a:lnTo>
                        <a:pt x="83" y="33"/>
                      </a:lnTo>
                      <a:lnTo>
                        <a:pt x="95" y="26"/>
                      </a:lnTo>
                      <a:lnTo>
                        <a:pt x="103" y="33"/>
                      </a:lnTo>
                      <a:lnTo>
                        <a:pt x="94" y="45"/>
                      </a:lnTo>
                      <a:lnTo>
                        <a:pt x="98" y="56"/>
                      </a:lnTo>
                      <a:lnTo>
                        <a:pt x="112" y="59"/>
                      </a:lnTo>
                      <a:lnTo>
                        <a:pt x="112" y="70"/>
                      </a:lnTo>
                      <a:lnTo>
                        <a:pt x="98" y="7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3" name="Google Shape;243;p17"/>
                <p:cNvSpPr/>
                <p:nvPr/>
              </p:nvSpPr>
              <p:spPr>
                <a:xfrm>
                  <a:off x="3414713" y="3549650"/>
                  <a:ext cx="74613" cy="74613"/>
                </a:xfrm>
                <a:custGeom>
                  <a:rect b="b" l="l" r="r" t="t"/>
                  <a:pathLst>
                    <a:path extrusionOk="0" h="47" w="47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19" y="0"/>
                      </a:lnTo>
                      <a:lnTo>
                        <a:pt x="15" y="2"/>
                      </a:lnTo>
                      <a:lnTo>
                        <a:pt x="11" y="4"/>
                      </a:lnTo>
                      <a:lnTo>
                        <a:pt x="7" y="6"/>
                      </a:lnTo>
                      <a:lnTo>
                        <a:pt x="4" y="10"/>
                      </a:lnTo>
                      <a:lnTo>
                        <a:pt x="2" y="14"/>
                      </a:lnTo>
                      <a:lnTo>
                        <a:pt x="1" y="19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1" y="28"/>
                      </a:lnTo>
                      <a:lnTo>
                        <a:pt x="2" y="33"/>
                      </a:lnTo>
                      <a:lnTo>
                        <a:pt x="4" y="36"/>
                      </a:lnTo>
                      <a:lnTo>
                        <a:pt x="7" y="41"/>
                      </a:lnTo>
                      <a:lnTo>
                        <a:pt x="11" y="43"/>
                      </a:lnTo>
                      <a:lnTo>
                        <a:pt x="15" y="45"/>
                      </a:lnTo>
                      <a:lnTo>
                        <a:pt x="19" y="47"/>
                      </a:lnTo>
                      <a:lnTo>
                        <a:pt x="24" y="47"/>
                      </a:lnTo>
                      <a:lnTo>
                        <a:pt x="24" y="47"/>
                      </a:lnTo>
                      <a:lnTo>
                        <a:pt x="29" y="47"/>
                      </a:lnTo>
                      <a:lnTo>
                        <a:pt x="33" y="45"/>
                      </a:lnTo>
                      <a:lnTo>
                        <a:pt x="38" y="43"/>
                      </a:lnTo>
                      <a:lnTo>
                        <a:pt x="41" y="41"/>
                      </a:lnTo>
                      <a:lnTo>
                        <a:pt x="44" y="36"/>
                      </a:lnTo>
                      <a:lnTo>
                        <a:pt x="46" y="33"/>
                      </a:lnTo>
                      <a:lnTo>
                        <a:pt x="47" y="28"/>
                      </a:lnTo>
                      <a:lnTo>
                        <a:pt x="47" y="23"/>
                      </a:lnTo>
                      <a:lnTo>
                        <a:pt x="47" y="23"/>
                      </a:lnTo>
                      <a:lnTo>
                        <a:pt x="47" y="19"/>
                      </a:lnTo>
                      <a:lnTo>
                        <a:pt x="46" y="14"/>
                      </a:lnTo>
                      <a:lnTo>
                        <a:pt x="44" y="10"/>
                      </a:lnTo>
                      <a:lnTo>
                        <a:pt x="41" y="6"/>
                      </a:lnTo>
                      <a:lnTo>
                        <a:pt x="38" y="4"/>
                      </a:lnTo>
                      <a:lnTo>
                        <a:pt x="33" y="2"/>
                      </a:lnTo>
                      <a:lnTo>
                        <a:pt x="29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  <a:moveTo>
                        <a:pt x="24" y="33"/>
                      </a:moveTo>
                      <a:lnTo>
                        <a:pt x="24" y="33"/>
                      </a:lnTo>
                      <a:lnTo>
                        <a:pt x="20" y="32"/>
                      </a:lnTo>
                      <a:lnTo>
                        <a:pt x="17" y="30"/>
                      </a:lnTo>
                      <a:lnTo>
                        <a:pt x="15" y="27"/>
                      </a:lnTo>
                      <a:lnTo>
                        <a:pt x="15" y="23"/>
                      </a:lnTo>
                      <a:lnTo>
                        <a:pt x="15" y="23"/>
                      </a:lnTo>
                      <a:lnTo>
                        <a:pt x="15" y="20"/>
                      </a:lnTo>
                      <a:lnTo>
                        <a:pt x="17" y="17"/>
                      </a:lnTo>
                      <a:lnTo>
                        <a:pt x="20" y="15"/>
                      </a:lnTo>
                      <a:lnTo>
                        <a:pt x="24" y="14"/>
                      </a:lnTo>
                      <a:lnTo>
                        <a:pt x="24" y="14"/>
                      </a:lnTo>
                      <a:lnTo>
                        <a:pt x="28" y="15"/>
                      </a:lnTo>
                      <a:lnTo>
                        <a:pt x="31" y="17"/>
                      </a:lnTo>
                      <a:lnTo>
                        <a:pt x="33" y="20"/>
                      </a:lnTo>
                      <a:lnTo>
                        <a:pt x="33" y="23"/>
                      </a:lnTo>
                      <a:lnTo>
                        <a:pt x="33" y="23"/>
                      </a:lnTo>
                      <a:lnTo>
                        <a:pt x="33" y="27"/>
                      </a:lnTo>
                      <a:lnTo>
                        <a:pt x="31" y="30"/>
                      </a:lnTo>
                      <a:lnTo>
                        <a:pt x="28" y="32"/>
                      </a:lnTo>
                      <a:lnTo>
                        <a:pt x="24" y="33"/>
                      </a:lnTo>
                      <a:lnTo>
                        <a:pt x="24" y="3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4" name="Google Shape;244;p17"/>
                <p:cNvSpPr/>
                <p:nvPr/>
              </p:nvSpPr>
              <p:spPr>
                <a:xfrm>
                  <a:off x="2921000" y="3421063"/>
                  <a:ext cx="165100" cy="163513"/>
                </a:xfrm>
                <a:custGeom>
                  <a:rect b="b" l="l" r="r" t="t"/>
                  <a:pathLst>
                    <a:path extrusionOk="0" h="103" w="104">
                      <a:moveTo>
                        <a:pt x="104" y="14"/>
                      </a:moveTo>
                      <a:lnTo>
                        <a:pt x="104" y="0"/>
                      </a:lnTo>
                      <a:lnTo>
                        <a:pt x="104" y="0"/>
                      </a:lnTo>
                      <a:lnTo>
                        <a:pt x="93" y="0"/>
                      </a:lnTo>
                      <a:lnTo>
                        <a:pt x="83" y="2"/>
                      </a:lnTo>
                      <a:lnTo>
                        <a:pt x="73" y="4"/>
                      </a:lnTo>
                      <a:lnTo>
                        <a:pt x="64" y="7"/>
                      </a:lnTo>
                      <a:lnTo>
                        <a:pt x="54" y="11"/>
                      </a:lnTo>
                      <a:lnTo>
                        <a:pt x="45" y="17"/>
                      </a:lnTo>
                      <a:lnTo>
                        <a:pt x="38" y="23"/>
                      </a:lnTo>
                      <a:lnTo>
                        <a:pt x="30" y="30"/>
                      </a:lnTo>
                      <a:lnTo>
                        <a:pt x="24" y="37"/>
                      </a:lnTo>
                      <a:lnTo>
                        <a:pt x="17" y="45"/>
                      </a:lnTo>
                      <a:lnTo>
                        <a:pt x="13" y="54"/>
                      </a:lnTo>
                      <a:lnTo>
                        <a:pt x="7" y="62"/>
                      </a:lnTo>
                      <a:lnTo>
                        <a:pt x="4" y="72"/>
                      </a:lnTo>
                      <a:lnTo>
                        <a:pt x="2" y="82"/>
                      </a:lnTo>
                      <a:lnTo>
                        <a:pt x="0" y="92"/>
                      </a:lnTo>
                      <a:lnTo>
                        <a:pt x="0" y="103"/>
                      </a:lnTo>
                      <a:lnTo>
                        <a:pt x="14" y="103"/>
                      </a:lnTo>
                      <a:lnTo>
                        <a:pt x="14" y="103"/>
                      </a:lnTo>
                      <a:lnTo>
                        <a:pt x="14" y="94"/>
                      </a:lnTo>
                      <a:lnTo>
                        <a:pt x="16" y="85"/>
                      </a:lnTo>
                      <a:lnTo>
                        <a:pt x="18" y="76"/>
                      </a:lnTo>
                      <a:lnTo>
                        <a:pt x="21" y="68"/>
                      </a:lnTo>
                      <a:lnTo>
                        <a:pt x="25" y="60"/>
                      </a:lnTo>
                      <a:lnTo>
                        <a:pt x="29" y="53"/>
                      </a:lnTo>
                      <a:lnTo>
                        <a:pt x="34" y="46"/>
                      </a:lnTo>
                      <a:lnTo>
                        <a:pt x="40" y="40"/>
                      </a:lnTo>
                      <a:lnTo>
                        <a:pt x="46" y="34"/>
                      </a:lnTo>
                      <a:lnTo>
                        <a:pt x="54" y="29"/>
                      </a:lnTo>
                      <a:lnTo>
                        <a:pt x="61" y="24"/>
                      </a:lnTo>
                      <a:lnTo>
                        <a:pt x="69" y="20"/>
                      </a:lnTo>
                      <a:lnTo>
                        <a:pt x="77" y="17"/>
                      </a:lnTo>
                      <a:lnTo>
                        <a:pt x="85" y="15"/>
                      </a:lnTo>
                      <a:lnTo>
                        <a:pt x="95" y="14"/>
                      </a:lnTo>
                      <a:lnTo>
                        <a:pt x="104" y="14"/>
                      </a:lnTo>
                      <a:lnTo>
                        <a:pt x="104" y="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45" name="Google Shape;245;p17"/>
          <p:cNvSpPr txBox="1"/>
          <p:nvPr/>
        </p:nvSpPr>
        <p:spPr>
          <a:xfrm>
            <a:off x="2646525" y="869050"/>
            <a:ext cx="61905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XGBOOST</a:t>
            </a:r>
            <a:endParaRPr b="1"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7"/>
          <p:cNvSpPr txBox="1"/>
          <p:nvPr/>
        </p:nvSpPr>
        <p:spPr>
          <a:xfrm>
            <a:off x="805475" y="2255325"/>
            <a:ext cx="2819100" cy="10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 is an improved Implementation of the GBDT model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17"/>
          <p:cNvSpPr txBox="1"/>
          <p:nvPr/>
        </p:nvSpPr>
        <p:spPr>
          <a:xfrm>
            <a:off x="1268575" y="4697575"/>
            <a:ext cx="28191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8" name="Google Shape;248;p17"/>
          <p:cNvSpPr txBox="1"/>
          <p:nvPr/>
        </p:nvSpPr>
        <p:spPr>
          <a:xfrm>
            <a:off x="1541900" y="4717750"/>
            <a:ext cx="24048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7"/>
          <p:cNvSpPr txBox="1"/>
          <p:nvPr/>
        </p:nvSpPr>
        <p:spPr>
          <a:xfrm>
            <a:off x="1268575" y="4697575"/>
            <a:ext cx="28191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 saves time 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7"/>
          <p:cNvSpPr txBox="1"/>
          <p:nvPr/>
        </p:nvSpPr>
        <p:spPr>
          <a:xfrm>
            <a:off x="8837025" y="3524988"/>
            <a:ext cx="28191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 performs more accurately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7"/>
          <p:cNvSpPr txBox="1"/>
          <p:nvPr/>
        </p:nvSpPr>
        <p:spPr>
          <a:xfrm>
            <a:off x="8572375" y="4497850"/>
            <a:ext cx="28191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第一PPT，www.1ppt.com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